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43"/>
  </p:notesMasterIdLst>
  <p:handoutMasterIdLst>
    <p:handoutMasterId r:id="rId44"/>
  </p:handoutMasterIdLst>
  <p:sldIdLst>
    <p:sldId id="293" r:id="rId3"/>
    <p:sldId id="297" r:id="rId4"/>
    <p:sldId id="296" r:id="rId5"/>
    <p:sldId id="287" r:id="rId6"/>
    <p:sldId id="291" r:id="rId7"/>
    <p:sldId id="292" r:id="rId8"/>
    <p:sldId id="298" r:id="rId9"/>
    <p:sldId id="1664" r:id="rId10"/>
    <p:sldId id="1832" r:id="rId11"/>
    <p:sldId id="1815" r:id="rId12"/>
    <p:sldId id="1834" r:id="rId13"/>
    <p:sldId id="1835" r:id="rId14"/>
    <p:sldId id="1822" r:id="rId15"/>
    <p:sldId id="1817" r:id="rId16"/>
    <p:sldId id="1820" r:id="rId17"/>
    <p:sldId id="1819" r:id="rId18"/>
    <p:sldId id="1827" r:id="rId19"/>
    <p:sldId id="1828" r:id="rId20"/>
    <p:sldId id="1829" r:id="rId21"/>
    <p:sldId id="1797" r:id="rId22"/>
    <p:sldId id="1799" r:id="rId23"/>
    <p:sldId id="1823" r:id="rId24"/>
    <p:sldId id="1800" r:id="rId25"/>
    <p:sldId id="1801" r:id="rId26"/>
    <p:sldId id="1831" r:id="rId27"/>
    <p:sldId id="1805" r:id="rId28"/>
    <p:sldId id="1824" r:id="rId29"/>
    <p:sldId id="1806" r:id="rId30"/>
    <p:sldId id="1807" r:id="rId31"/>
    <p:sldId id="1809" r:id="rId32"/>
    <p:sldId id="1808" r:id="rId33"/>
    <p:sldId id="1795" r:id="rId34"/>
    <p:sldId id="1830" r:id="rId35"/>
    <p:sldId id="1826" r:id="rId36"/>
    <p:sldId id="1812" r:id="rId37"/>
    <p:sldId id="1813" r:id="rId38"/>
    <p:sldId id="1810" r:id="rId39"/>
    <p:sldId id="1816" r:id="rId40"/>
    <p:sldId id="1814" r:id="rId41"/>
    <p:sldId id="1286" r:id="rId42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 userDrawn="1">
          <p15:clr>
            <a:srgbClr val="A4A3A4"/>
          </p15:clr>
        </p15:guide>
        <p15:guide id="2" pos="416" userDrawn="1">
          <p15:clr>
            <a:srgbClr val="A4A3A4"/>
          </p15:clr>
        </p15:guide>
        <p15:guide id="3" pos="7229" userDrawn="1">
          <p15:clr>
            <a:srgbClr val="A4A3A4"/>
          </p15:clr>
        </p15:guide>
        <p15:guide id="4" orient="horz" pos="655" userDrawn="1">
          <p15:clr>
            <a:srgbClr val="A4A3A4"/>
          </p15:clr>
        </p15:guide>
        <p15:guide id="5" orient="horz" pos="3956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  <p15:guide id="7" pos="574" userDrawn="1">
          <p15:clr>
            <a:srgbClr val="A4A3A4"/>
          </p15:clr>
        </p15:guide>
        <p15:guide id="8" orient="horz" pos="1344" userDrawn="1">
          <p15:clr>
            <a:srgbClr val="A4A3A4"/>
          </p15:clr>
        </p15:guide>
        <p15:guide id="9" pos="2853" userDrawn="1">
          <p15:clr>
            <a:srgbClr val="A4A3A4"/>
          </p15:clr>
        </p15:guide>
        <p15:guide id="10" pos="3960" userDrawn="1">
          <p15:clr>
            <a:srgbClr val="A4A3A4"/>
          </p15:clr>
        </p15:guide>
        <p15:guide id="11" pos="6169" userDrawn="1">
          <p15:clr>
            <a:srgbClr val="A4A3A4"/>
          </p15:clr>
        </p15:guide>
        <p15:guide id="12" orient="horz" pos="3022" userDrawn="1">
          <p15:clr>
            <a:srgbClr val="A4A3A4"/>
          </p15:clr>
        </p15:guide>
        <p15:guide id="13" pos="1948" userDrawn="1">
          <p15:clr>
            <a:srgbClr val="A4A3A4"/>
          </p15:clr>
        </p15:guide>
        <p15:guide id="14" pos="7115" userDrawn="1">
          <p15:clr>
            <a:srgbClr val="A4A3A4"/>
          </p15:clr>
        </p15:guide>
        <p15:guide id="15" pos="74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8F8F8"/>
    <a:srgbClr val="CC0000"/>
    <a:srgbClr val="E9E8E8"/>
    <a:srgbClr val="B1D599"/>
    <a:srgbClr val="E9ECF1"/>
    <a:srgbClr val="0070C0"/>
    <a:srgbClr val="D4D6D8"/>
    <a:srgbClr val="345BA2"/>
    <a:srgbClr val="9A1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605" autoAdjust="0"/>
  </p:normalViewPr>
  <p:slideViewPr>
    <p:cSldViewPr snapToGrid="0" showGuides="1">
      <p:cViewPr varScale="1">
        <p:scale>
          <a:sx n="120" d="100"/>
          <a:sy n="120" d="100"/>
        </p:scale>
        <p:origin x="640" y="176"/>
      </p:cViewPr>
      <p:guideLst>
        <p:guide orient="horz" pos="2750"/>
        <p:guide pos="416"/>
        <p:guide pos="7229"/>
        <p:guide orient="horz" pos="655"/>
        <p:guide orient="horz" pos="3956"/>
        <p:guide orient="horz" pos="3861"/>
        <p:guide pos="574"/>
        <p:guide orient="horz" pos="1344"/>
        <p:guide pos="2853"/>
        <p:guide pos="3960"/>
        <p:guide pos="6169"/>
        <p:guide orient="horz" pos="3022"/>
        <p:guide pos="1948"/>
        <p:guide pos="7115"/>
        <p:guide pos="74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-37351"/>
    </p:cViewPr>
  </p:sorterViewPr>
  <p:notesViewPr>
    <p:cSldViewPr snapToGrid="0">
      <p:cViewPr varScale="1">
        <p:scale>
          <a:sx n="77" d="100"/>
          <a:sy n="77" d="100"/>
        </p:scale>
        <p:origin x="339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#1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#1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#1">
  <dgm:title val=""/>
  <dgm:desc val=""/>
  <dgm:catLst>
    <dgm:cat type="accent4" pri="11200"/>
  </dgm:catLst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3#2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89F964E-0116-294B-A049-C274835401FB}" type="doc">
      <dgm:prSet loTypeId="urn:microsoft.com/office/officeart/2005/8/layout/hProcess11#1" loCatId="process" qsTypeId="urn:microsoft.com/office/officeart/2005/8/quickstyle/simple1#6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9E1F787B-6291-4540-B515-6CD1A02DBB09}">
      <dgm:prSet/>
      <dgm:spPr/>
      <dgm:t>
        <a:bodyPr/>
        <a:lstStyle/>
        <a:p>
          <a:endParaRPr lang="zh-CN" altLang="en-US" dirty="0"/>
        </a:p>
      </dgm:t>
    </dgm:pt>
    <dgm:pt modelId="{344299FF-C5EF-674E-B2DC-5588D0205A21}" type="parTrans" cxnId="{3841EC71-22C1-3E42-8F2F-58A09D66FF4E}">
      <dgm:prSet/>
      <dgm:spPr/>
      <dgm:t>
        <a:bodyPr/>
        <a:lstStyle/>
        <a:p>
          <a:endParaRPr lang="zh-CN" altLang="en-US"/>
        </a:p>
      </dgm:t>
    </dgm:pt>
    <dgm:pt modelId="{A7FC3B6D-D948-B04B-8B17-C4376B213EB8}" type="sibTrans" cxnId="{3841EC71-22C1-3E42-8F2F-58A09D66FF4E}">
      <dgm:prSet/>
      <dgm:spPr/>
      <dgm:t>
        <a:bodyPr/>
        <a:lstStyle/>
        <a:p>
          <a:endParaRPr lang="zh-CN" altLang="en-US"/>
        </a:p>
      </dgm:t>
    </dgm:pt>
    <dgm:pt modelId="{2A5AE063-7DF9-934D-841C-A9CB81CCBE09}">
      <dgm:prSet/>
      <dgm:spPr/>
      <dgm:t>
        <a:bodyPr/>
        <a:lstStyle/>
        <a:p>
          <a:endParaRPr lang="zh-CN" altLang="en-US"/>
        </a:p>
      </dgm:t>
    </dgm:pt>
    <dgm:pt modelId="{D1A79E92-FC45-DD4C-AD1E-5DF5FA07061A}" type="parTrans" cxnId="{5AE1619A-DEDA-2548-B313-843E64CEFB91}">
      <dgm:prSet/>
      <dgm:spPr/>
      <dgm:t>
        <a:bodyPr/>
        <a:lstStyle/>
        <a:p>
          <a:endParaRPr lang="zh-CN" altLang="en-US"/>
        </a:p>
      </dgm:t>
    </dgm:pt>
    <dgm:pt modelId="{06E89E02-C404-9741-ADEE-7CA74D92BF5A}" type="sibTrans" cxnId="{5AE1619A-DEDA-2548-B313-843E64CEFB91}">
      <dgm:prSet/>
      <dgm:spPr/>
      <dgm:t>
        <a:bodyPr/>
        <a:lstStyle/>
        <a:p>
          <a:endParaRPr lang="zh-CN" altLang="en-US"/>
        </a:p>
      </dgm:t>
    </dgm:pt>
    <dgm:pt modelId="{25C41920-FE9B-7C49-B82F-F47A4B6504C8}">
      <dgm:prSet/>
      <dgm:spPr/>
      <dgm:t>
        <a:bodyPr/>
        <a:lstStyle/>
        <a:p>
          <a:endParaRPr lang="zh-CN" altLang="en-US"/>
        </a:p>
      </dgm:t>
    </dgm:pt>
    <dgm:pt modelId="{D2865852-9E77-DE45-8401-589EDA579913}" type="parTrans" cxnId="{03812BBC-C68C-B44E-9394-257F47ABA2D2}">
      <dgm:prSet/>
      <dgm:spPr/>
      <dgm:t>
        <a:bodyPr/>
        <a:lstStyle/>
        <a:p>
          <a:endParaRPr lang="zh-CN" altLang="en-US"/>
        </a:p>
      </dgm:t>
    </dgm:pt>
    <dgm:pt modelId="{664525E7-808D-8D4A-AB69-59404C04A190}" type="sibTrans" cxnId="{03812BBC-C68C-B44E-9394-257F47ABA2D2}">
      <dgm:prSet/>
      <dgm:spPr/>
      <dgm:t>
        <a:bodyPr/>
        <a:lstStyle/>
        <a:p>
          <a:endParaRPr lang="zh-CN" altLang="en-US"/>
        </a:p>
      </dgm:t>
    </dgm:pt>
    <dgm:pt modelId="{E43134C2-D6B3-3447-A768-7D3DBFEA2CF9}">
      <dgm:prSet/>
      <dgm:spPr/>
      <dgm:t>
        <a:bodyPr/>
        <a:lstStyle/>
        <a:p>
          <a:endParaRPr lang="zh-CN" altLang="en-US" dirty="0"/>
        </a:p>
      </dgm:t>
    </dgm:pt>
    <dgm:pt modelId="{E84DBCF5-B922-B841-947A-2B23BA6C8237}" type="parTrans" cxnId="{3E4DEC24-E975-EA40-89DC-BD88DD1AD08F}">
      <dgm:prSet/>
      <dgm:spPr/>
      <dgm:t>
        <a:bodyPr/>
        <a:lstStyle/>
        <a:p>
          <a:endParaRPr lang="zh-CN" altLang="en-US"/>
        </a:p>
      </dgm:t>
    </dgm:pt>
    <dgm:pt modelId="{ABAD7126-68C4-7348-B674-204F6FE05BBE}" type="sibTrans" cxnId="{3E4DEC24-E975-EA40-89DC-BD88DD1AD08F}">
      <dgm:prSet/>
      <dgm:spPr/>
      <dgm:t>
        <a:bodyPr/>
        <a:lstStyle/>
        <a:p>
          <a:endParaRPr lang="zh-CN" altLang="en-US"/>
        </a:p>
      </dgm:t>
    </dgm:pt>
    <dgm:pt modelId="{CBB22D05-1412-764D-AEAF-96592988721A}" type="pres">
      <dgm:prSet presAssocID="{289F964E-0116-294B-A049-C274835401FB}" presName="Name0" presStyleCnt="0">
        <dgm:presLayoutVars>
          <dgm:dir/>
          <dgm:resizeHandles val="exact"/>
        </dgm:presLayoutVars>
      </dgm:prSet>
      <dgm:spPr/>
    </dgm:pt>
    <dgm:pt modelId="{345187AF-E955-024B-8EA2-84E1647E876E}" type="pres">
      <dgm:prSet presAssocID="{289F964E-0116-294B-A049-C274835401FB}" presName="arrow" presStyleLbl="bgShp" presStyleIdx="0" presStyleCnt="1"/>
      <dgm:spPr/>
    </dgm:pt>
    <dgm:pt modelId="{EFABA0EC-3E56-964E-ABC1-AD7A15D2B5E5}" type="pres">
      <dgm:prSet presAssocID="{289F964E-0116-294B-A049-C274835401FB}" presName="points" presStyleCnt="0"/>
      <dgm:spPr/>
    </dgm:pt>
    <dgm:pt modelId="{B6A62314-D067-3D41-8EB4-85BB4D53EE3E}" type="pres">
      <dgm:prSet presAssocID="{2A5AE063-7DF9-934D-841C-A9CB81CCBE09}" presName="compositeA" presStyleCnt="0"/>
      <dgm:spPr/>
    </dgm:pt>
    <dgm:pt modelId="{EBA34B08-B9A5-1744-B0D2-5F6518885501}" type="pres">
      <dgm:prSet presAssocID="{2A5AE063-7DF9-934D-841C-A9CB81CCBE09}" presName="textA" presStyleLbl="revTx" presStyleIdx="0" presStyleCnt="4">
        <dgm:presLayoutVars>
          <dgm:bulletEnabled val="1"/>
        </dgm:presLayoutVars>
      </dgm:prSet>
      <dgm:spPr/>
    </dgm:pt>
    <dgm:pt modelId="{28FF61B6-2C06-174F-9E75-1353100CDDBB}" type="pres">
      <dgm:prSet presAssocID="{2A5AE063-7DF9-934D-841C-A9CB81CCBE09}" presName="circleA" presStyleLbl="node1" presStyleIdx="0" presStyleCnt="4"/>
      <dgm:spPr/>
    </dgm:pt>
    <dgm:pt modelId="{DF14E3A4-49AF-3241-967C-E9F0A4F8BC04}" type="pres">
      <dgm:prSet presAssocID="{2A5AE063-7DF9-934D-841C-A9CB81CCBE09}" presName="spaceA" presStyleCnt="0"/>
      <dgm:spPr/>
    </dgm:pt>
    <dgm:pt modelId="{3551FA16-9CB3-B049-940C-7A07FB42B719}" type="pres">
      <dgm:prSet presAssocID="{06E89E02-C404-9741-ADEE-7CA74D92BF5A}" presName="space" presStyleCnt="0"/>
      <dgm:spPr/>
    </dgm:pt>
    <dgm:pt modelId="{4DB624F6-C5D6-F14D-80C3-D499FB0F5E4D}" type="pres">
      <dgm:prSet presAssocID="{25C41920-FE9B-7C49-B82F-F47A4B6504C8}" presName="compositeB" presStyleCnt="0"/>
      <dgm:spPr/>
    </dgm:pt>
    <dgm:pt modelId="{FD7317F3-2F2D-DF43-A451-206DC65E1DF8}" type="pres">
      <dgm:prSet presAssocID="{25C41920-FE9B-7C49-B82F-F47A4B6504C8}" presName="textB" presStyleLbl="revTx" presStyleIdx="1" presStyleCnt="4">
        <dgm:presLayoutVars>
          <dgm:bulletEnabled val="1"/>
        </dgm:presLayoutVars>
      </dgm:prSet>
      <dgm:spPr/>
    </dgm:pt>
    <dgm:pt modelId="{553FBCE2-C42A-2E43-8C8E-870FF97365EC}" type="pres">
      <dgm:prSet presAssocID="{25C41920-FE9B-7C49-B82F-F47A4B6504C8}" presName="circleB" presStyleLbl="node1" presStyleIdx="1" presStyleCnt="4"/>
      <dgm:spPr/>
    </dgm:pt>
    <dgm:pt modelId="{1D827B99-7250-6345-9B53-006826CF79A6}" type="pres">
      <dgm:prSet presAssocID="{25C41920-FE9B-7C49-B82F-F47A4B6504C8}" presName="spaceB" presStyleCnt="0"/>
      <dgm:spPr/>
    </dgm:pt>
    <dgm:pt modelId="{EBB792BE-9609-C446-8AF4-F29A326AC67B}" type="pres">
      <dgm:prSet presAssocID="{664525E7-808D-8D4A-AB69-59404C04A190}" presName="space" presStyleCnt="0"/>
      <dgm:spPr/>
    </dgm:pt>
    <dgm:pt modelId="{8672526D-B8A0-2D4D-98BF-61AA50E810E6}" type="pres">
      <dgm:prSet presAssocID="{E43134C2-D6B3-3447-A768-7D3DBFEA2CF9}" presName="compositeA" presStyleCnt="0"/>
      <dgm:spPr/>
    </dgm:pt>
    <dgm:pt modelId="{EEDE24A0-96EB-A74C-AC2B-C6FC8B385853}" type="pres">
      <dgm:prSet presAssocID="{E43134C2-D6B3-3447-A768-7D3DBFEA2CF9}" presName="textA" presStyleLbl="revTx" presStyleIdx="2" presStyleCnt="4">
        <dgm:presLayoutVars>
          <dgm:bulletEnabled val="1"/>
        </dgm:presLayoutVars>
      </dgm:prSet>
      <dgm:spPr/>
    </dgm:pt>
    <dgm:pt modelId="{D23395A3-ECAD-9F46-BA9F-844E715D0004}" type="pres">
      <dgm:prSet presAssocID="{E43134C2-D6B3-3447-A768-7D3DBFEA2CF9}" presName="circleA" presStyleLbl="node1" presStyleIdx="2" presStyleCnt="4"/>
      <dgm:spPr/>
    </dgm:pt>
    <dgm:pt modelId="{FF9FABC9-9D67-9748-8228-AF5CD65CF942}" type="pres">
      <dgm:prSet presAssocID="{E43134C2-D6B3-3447-A768-7D3DBFEA2CF9}" presName="spaceA" presStyleCnt="0"/>
      <dgm:spPr/>
    </dgm:pt>
    <dgm:pt modelId="{F8DDC049-A019-8F45-A434-6A699D630FC3}" type="pres">
      <dgm:prSet presAssocID="{ABAD7126-68C4-7348-B674-204F6FE05BBE}" presName="space" presStyleCnt="0"/>
      <dgm:spPr/>
    </dgm:pt>
    <dgm:pt modelId="{18CC7E39-F944-B541-8E08-84018E443EA7}" type="pres">
      <dgm:prSet presAssocID="{9E1F787B-6291-4540-B515-6CD1A02DBB09}" presName="compositeB" presStyleCnt="0"/>
      <dgm:spPr/>
    </dgm:pt>
    <dgm:pt modelId="{438940D8-B350-2242-8C85-EA2A77EC888F}" type="pres">
      <dgm:prSet presAssocID="{9E1F787B-6291-4540-B515-6CD1A02DBB09}" presName="textB" presStyleLbl="revTx" presStyleIdx="3" presStyleCnt="4">
        <dgm:presLayoutVars>
          <dgm:bulletEnabled val="1"/>
        </dgm:presLayoutVars>
      </dgm:prSet>
      <dgm:spPr/>
    </dgm:pt>
    <dgm:pt modelId="{12F9A280-E6AA-624B-BBF0-E3655015FB42}" type="pres">
      <dgm:prSet presAssocID="{9E1F787B-6291-4540-B515-6CD1A02DBB09}" presName="circleB" presStyleLbl="node1" presStyleIdx="3" presStyleCnt="4"/>
      <dgm:spPr/>
    </dgm:pt>
    <dgm:pt modelId="{CB8FFA57-F35E-9E4C-B015-5409CB0E35F5}" type="pres">
      <dgm:prSet presAssocID="{9E1F787B-6291-4540-B515-6CD1A02DBB09}" presName="spaceB" presStyleCnt="0"/>
      <dgm:spPr/>
    </dgm:pt>
  </dgm:ptLst>
  <dgm:cxnLst>
    <dgm:cxn modelId="{3E4DEC24-E975-EA40-89DC-BD88DD1AD08F}" srcId="{289F964E-0116-294B-A049-C274835401FB}" destId="{E43134C2-D6B3-3447-A768-7D3DBFEA2CF9}" srcOrd="2" destOrd="0" parTransId="{E84DBCF5-B922-B841-947A-2B23BA6C8237}" sibTransId="{ABAD7126-68C4-7348-B674-204F6FE05BBE}"/>
    <dgm:cxn modelId="{4218445C-FE72-7A44-A5F3-3B3E1F78FE12}" type="presOf" srcId="{E43134C2-D6B3-3447-A768-7D3DBFEA2CF9}" destId="{EEDE24A0-96EB-A74C-AC2B-C6FC8B385853}" srcOrd="0" destOrd="0" presId="urn:microsoft.com/office/officeart/2005/8/layout/hProcess11#1"/>
    <dgm:cxn modelId="{48D29563-F4D0-804A-B408-6FBC3EC2BD26}" type="presOf" srcId="{25C41920-FE9B-7C49-B82F-F47A4B6504C8}" destId="{FD7317F3-2F2D-DF43-A451-206DC65E1DF8}" srcOrd="0" destOrd="0" presId="urn:microsoft.com/office/officeart/2005/8/layout/hProcess11#1"/>
    <dgm:cxn modelId="{3841EC71-22C1-3E42-8F2F-58A09D66FF4E}" srcId="{289F964E-0116-294B-A049-C274835401FB}" destId="{9E1F787B-6291-4540-B515-6CD1A02DBB09}" srcOrd="3" destOrd="0" parTransId="{344299FF-C5EF-674E-B2DC-5588D0205A21}" sibTransId="{A7FC3B6D-D948-B04B-8B17-C4376B213EB8}"/>
    <dgm:cxn modelId="{C7873E8B-3F21-184C-BCA3-90D9CBAF4F04}" type="presOf" srcId="{9E1F787B-6291-4540-B515-6CD1A02DBB09}" destId="{438940D8-B350-2242-8C85-EA2A77EC888F}" srcOrd="0" destOrd="0" presId="urn:microsoft.com/office/officeart/2005/8/layout/hProcess11#1"/>
    <dgm:cxn modelId="{5AE1619A-DEDA-2548-B313-843E64CEFB91}" srcId="{289F964E-0116-294B-A049-C274835401FB}" destId="{2A5AE063-7DF9-934D-841C-A9CB81CCBE09}" srcOrd="0" destOrd="0" parTransId="{D1A79E92-FC45-DD4C-AD1E-5DF5FA07061A}" sibTransId="{06E89E02-C404-9741-ADEE-7CA74D92BF5A}"/>
    <dgm:cxn modelId="{03812BBC-C68C-B44E-9394-257F47ABA2D2}" srcId="{289F964E-0116-294B-A049-C274835401FB}" destId="{25C41920-FE9B-7C49-B82F-F47A4B6504C8}" srcOrd="1" destOrd="0" parTransId="{D2865852-9E77-DE45-8401-589EDA579913}" sibTransId="{664525E7-808D-8D4A-AB69-59404C04A190}"/>
    <dgm:cxn modelId="{E83467C4-ED3E-AA43-A5FA-59F173D5C1E5}" type="presOf" srcId="{2A5AE063-7DF9-934D-841C-A9CB81CCBE09}" destId="{EBA34B08-B9A5-1744-B0D2-5F6518885501}" srcOrd="0" destOrd="0" presId="urn:microsoft.com/office/officeart/2005/8/layout/hProcess11#1"/>
    <dgm:cxn modelId="{F12AD8D6-FEF4-D542-9901-0910A9133C6E}" type="presOf" srcId="{289F964E-0116-294B-A049-C274835401FB}" destId="{CBB22D05-1412-764D-AEAF-96592988721A}" srcOrd="0" destOrd="0" presId="urn:microsoft.com/office/officeart/2005/8/layout/hProcess11#1"/>
    <dgm:cxn modelId="{53DD522F-87DA-3B45-B57D-BD66904AFA8C}" type="presParOf" srcId="{CBB22D05-1412-764D-AEAF-96592988721A}" destId="{345187AF-E955-024B-8EA2-84E1647E876E}" srcOrd="0" destOrd="0" presId="urn:microsoft.com/office/officeart/2005/8/layout/hProcess11#1"/>
    <dgm:cxn modelId="{A673B9F3-D902-444C-9CA5-F393231B1211}" type="presParOf" srcId="{CBB22D05-1412-764D-AEAF-96592988721A}" destId="{EFABA0EC-3E56-964E-ABC1-AD7A15D2B5E5}" srcOrd="1" destOrd="0" presId="urn:microsoft.com/office/officeart/2005/8/layout/hProcess11#1"/>
    <dgm:cxn modelId="{CD6F1123-F855-944C-BDBC-A6CDD9594E3E}" type="presParOf" srcId="{EFABA0EC-3E56-964E-ABC1-AD7A15D2B5E5}" destId="{B6A62314-D067-3D41-8EB4-85BB4D53EE3E}" srcOrd="0" destOrd="0" presId="urn:microsoft.com/office/officeart/2005/8/layout/hProcess11#1"/>
    <dgm:cxn modelId="{554E8BD4-C292-D84C-B5A0-5148ADB7DECE}" type="presParOf" srcId="{B6A62314-D067-3D41-8EB4-85BB4D53EE3E}" destId="{EBA34B08-B9A5-1744-B0D2-5F6518885501}" srcOrd="0" destOrd="0" presId="urn:microsoft.com/office/officeart/2005/8/layout/hProcess11#1"/>
    <dgm:cxn modelId="{29D43C0B-D0B1-E84F-93BB-8E5CBC355891}" type="presParOf" srcId="{B6A62314-D067-3D41-8EB4-85BB4D53EE3E}" destId="{28FF61B6-2C06-174F-9E75-1353100CDDBB}" srcOrd="1" destOrd="0" presId="urn:microsoft.com/office/officeart/2005/8/layout/hProcess11#1"/>
    <dgm:cxn modelId="{22DDEA65-9D88-5D41-BECB-3A58930FF32D}" type="presParOf" srcId="{B6A62314-D067-3D41-8EB4-85BB4D53EE3E}" destId="{DF14E3A4-49AF-3241-967C-E9F0A4F8BC04}" srcOrd="2" destOrd="0" presId="urn:microsoft.com/office/officeart/2005/8/layout/hProcess11#1"/>
    <dgm:cxn modelId="{BDF09372-5D97-BD41-815E-DB02FC4C02CF}" type="presParOf" srcId="{EFABA0EC-3E56-964E-ABC1-AD7A15D2B5E5}" destId="{3551FA16-9CB3-B049-940C-7A07FB42B719}" srcOrd="1" destOrd="0" presId="urn:microsoft.com/office/officeart/2005/8/layout/hProcess11#1"/>
    <dgm:cxn modelId="{23B44906-7484-8244-B557-EB4AC812097A}" type="presParOf" srcId="{EFABA0EC-3E56-964E-ABC1-AD7A15D2B5E5}" destId="{4DB624F6-C5D6-F14D-80C3-D499FB0F5E4D}" srcOrd="2" destOrd="0" presId="urn:microsoft.com/office/officeart/2005/8/layout/hProcess11#1"/>
    <dgm:cxn modelId="{FA31E4FC-4838-C540-A856-F8F5D5558609}" type="presParOf" srcId="{4DB624F6-C5D6-F14D-80C3-D499FB0F5E4D}" destId="{FD7317F3-2F2D-DF43-A451-206DC65E1DF8}" srcOrd="0" destOrd="0" presId="urn:microsoft.com/office/officeart/2005/8/layout/hProcess11#1"/>
    <dgm:cxn modelId="{3B66FFC2-65A2-A442-AFC2-6D601296B7D2}" type="presParOf" srcId="{4DB624F6-C5D6-F14D-80C3-D499FB0F5E4D}" destId="{553FBCE2-C42A-2E43-8C8E-870FF97365EC}" srcOrd="1" destOrd="0" presId="urn:microsoft.com/office/officeart/2005/8/layout/hProcess11#1"/>
    <dgm:cxn modelId="{4D85119E-0351-BA41-B8F2-E38AB7F8EC0B}" type="presParOf" srcId="{4DB624F6-C5D6-F14D-80C3-D499FB0F5E4D}" destId="{1D827B99-7250-6345-9B53-006826CF79A6}" srcOrd="2" destOrd="0" presId="urn:microsoft.com/office/officeart/2005/8/layout/hProcess11#1"/>
    <dgm:cxn modelId="{A036C685-3F15-4541-A84C-3109EA275236}" type="presParOf" srcId="{EFABA0EC-3E56-964E-ABC1-AD7A15D2B5E5}" destId="{EBB792BE-9609-C446-8AF4-F29A326AC67B}" srcOrd="3" destOrd="0" presId="urn:microsoft.com/office/officeart/2005/8/layout/hProcess11#1"/>
    <dgm:cxn modelId="{69C6A1A3-176B-294E-824C-A7CA7DDA92DB}" type="presParOf" srcId="{EFABA0EC-3E56-964E-ABC1-AD7A15D2B5E5}" destId="{8672526D-B8A0-2D4D-98BF-61AA50E810E6}" srcOrd="4" destOrd="0" presId="urn:microsoft.com/office/officeart/2005/8/layout/hProcess11#1"/>
    <dgm:cxn modelId="{E5032F65-52EC-EA4D-B124-6F87ACD9D301}" type="presParOf" srcId="{8672526D-B8A0-2D4D-98BF-61AA50E810E6}" destId="{EEDE24A0-96EB-A74C-AC2B-C6FC8B385853}" srcOrd="0" destOrd="0" presId="urn:microsoft.com/office/officeart/2005/8/layout/hProcess11#1"/>
    <dgm:cxn modelId="{0C3BBC74-5669-7849-81F4-DEF2B13D4DEE}" type="presParOf" srcId="{8672526D-B8A0-2D4D-98BF-61AA50E810E6}" destId="{D23395A3-ECAD-9F46-BA9F-844E715D0004}" srcOrd="1" destOrd="0" presId="urn:microsoft.com/office/officeart/2005/8/layout/hProcess11#1"/>
    <dgm:cxn modelId="{59F63598-82DB-524F-8D99-790BDB5AD82B}" type="presParOf" srcId="{8672526D-B8A0-2D4D-98BF-61AA50E810E6}" destId="{FF9FABC9-9D67-9748-8228-AF5CD65CF942}" srcOrd="2" destOrd="0" presId="urn:microsoft.com/office/officeart/2005/8/layout/hProcess11#1"/>
    <dgm:cxn modelId="{4EAA4E9F-F358-4849-8803-62C2604098A1}" type="presParOf" srcId="{EFABA0EC-3E56-964E-ABC1-AD7A15D2B5E5}" destId="{F8DDC049-A019-8F45-A434-6A699D630FC3}" srcOrd="5" destOrd="0" presId="urn:microsoft.com/office/officeart/2005/8/layout/hProcess11#1"/>
    <dgm:cxn modelId="{176E02F8-EF12-6746-9025-98C38917C260}" type="presParOf" srcId="{EFABA0EC-3E56-964E-ABC1-AD7A15D2B5E5}" destId="{18CC7E39-F944-B541-8E08-84018E443EA7}" srcOrd="6" destOrd="0" presId="urn:microsoft.com/office/officeart/2005/8/layout/hProcess11#1"/>
    <dgm:cxn modelId="{CE80FF80-CF3D-FF44-A1FB-BF08BA70F9FD}" type="presParOf" srcId="{18CC7E39-F944-B541-8E08-84018E443EA7}" destId="{438940D8-B350-2242-8C85-EA2A77EC888F}" srcOrd="0" destOrd="0" presId="urn:microsoft.com/office/officeart/2005/8/layout/hProcess11#1"/>
    <dgm:cxn modelId="{63092F4F-D3DA-C046-9511-BDD97D2B7781}" type="presParOf" srcId="{18CC7E39-F944-B541-8E08-84018E443EA7}" destId="{12F9A280-E6AA-624B-BBF0-E3655015FB42}" srcOrd="1" destOrd="0" presId="urn:microsoft.com/office/officeart/2005/8/layout/hProcess11#1"/>
    <dgm:cxn modelId="{B907E799-99F6-664A-A51E-3F06EB468566}" type="presParOf" srcId="{18CC7E39-F944-B541-8E08-84018E443EA7}" destId="{CB8FFA57-F35E-9E4C-B015-5409CB0E35F5}" srcOrd="2" destOrd="0" presId="urn:microsoft.com/office/officeart/2005/8/layout/hProcess11#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89F964E-0116-294B-A049-C274835401FB}" type="doc">
      <dgm:prSet loTypeId="urn:microsoft.com/office/officeart/2005/8/layout/hProcess11#2" loCatId="process" qsTypeId="urn:microsoft.com/office/officeart/2005/8/quickstyle/simple1#7" qsCatId="simple" csTypeId="urn:microsoft.com/office/officeart/2005/8/colors/accent0_3#1" csCatId="mainScheme" phldr="1"/>
      <dgm:spPr/>
      <dgm:t>
        <a:bodyPr/>
        <a:lstStyle/>
        <a:p>
          <a:endParaRPr lang="zh-CN" altLang="en-US"/>
        </a:p>
      </dgm:t>
    </dgm:pt>
    <dgm:pt modelId="{473F0018-66AC-AE48-983D-DE0EE0703A57}">
      <dgm:prSet custT="1"/>
      <dgm:spPr/>
      <dgm:t>
        <a:bodyPr/>
        <a:lstStyle/>
        <a:p>
          <a:endParaRPr lang="zh-CN" sz="2000" dirty="0"/>
        </a:p>
      </dgm:t>
    </dgm:pt>
    <dgm:pt modelId="{B7C9C73E-6E33-E54C-AB2D-23E3DA288D59}" type="sibTrans" cxnId="{6F53C58A-98F4-394F-8278-23FC7558E555}">
      <dgm:prSet/>
      <dgm:spPr/>
      <dgm:t>
        <a:bodyPr/>
        <a:lstStyle/>
        <a:p>
          <a:endParaRPr lang="zh-CN" altLang="en-US" sz="2000"/>
        </a:p>
      </dgm:t>
    </dgm:pt>
    <dgm:pt modelId="{B26CF2DF-B096-3149-84CB-52ED138E7060}" type="parTrans" cxnId="{6F53C58A-98F4-394F-8278-23FC7558E555}">
      <dgm:prSet/>
      <dgm:spPr/>
      <dgm:t>
        <a:bodyPr/>
        <a:lstStyle/>
        <a:p>
          <a:endParaRPr lang="zh-CN" altLang="en-US" sz="2000"/>
        </a:p>
      </dgm:t>
    </dgm:pt>
    <dgm:pt modelId="{BAADE370-07E4-784B-9811-C9B6AB3909D9}">
      <dgm:prSet custT="1"/>
      <dgm:spPr/>
      <dgm:t>
        <a:bodyPr/>
        <a:lstStyle/>
        <a:p>
          <a:endParaRPr lang="zh-CN" altLang="en-US" sz="2000" dirty="0"/>
        </a:p>
      </dgm:t>
    </dgm:pt>
    <dgm:pt modelId="{63E02E35-45CF-E446-AA8B-D0844487FEC7}" type="sibTrans" cxnId="{EE3D4714-DD9C-3347-B321-D3245C2416A5}">
      <dgm:prSet/>
      <dgm:spPr/>
      <dgm:t>
        <a:bodyPr/>
        <a:lstStyle/>
        <a:p>
          <a:endParaRPr lang="zh-CN" altLang="en-US" sz="2000"/>
        </a:p>
      </dgm:t>
    </dgm:pt>
    <dgm:pt modelId="{8ED2A06C-91A9-4742-B410-BED695F9369E}" type="parTrans" cxnId="{EE3D4714-DD9C-3347-B321-D3245C2416A5}">
      <dgm:prSet/>
      <dgm:spPr/>
      <dgm:t>
        <a:bodyPr/>
        <a:lstStyle/>
        <a:p>
          <a:endParaRPr lang="zh-CN" altLang="en-US" sz="2000"/>
        </a:p>
      </dgm:t>
    </dgm:pt>
    <dgm:pt modelId="{96160277-F482-0040-8898-377E40917448}">
      <dgm:prSet custT="1"/>
      <dgm:spPr/>
      <dgm:t>
        <a:bodyPr/>
        <a:lstStyle/>
        <a:p>
          <a:endParaRPr lang="zh-CN" altLang="en-US" sz="2000" dirty="0"/>
        </a:p>
      </dgm:t>
    </dgm:pt>
    <dgm:pt modelId="{AE1CE79E-9295-F442-98B1-48037C7EA386}" type="sibTrans" cxnId="{5BE79B4A-52AE-CA49-A106-E5B9FE184620}">
      <dgm:prSet/>
      <dgm:spPr/>
      <dgm:t>
        <a:bodyPr/>
        <a:lstStyle/>
        <a:p>
          <a:endParaRPr lang="zh-CN" altLang="en-US" sz="2000"/>
        </a:p>
      </dgm:t>
    </dgm:pt>
    <dgm:pt modelId="{0C3CC2CA-7FBB-ED4A-9837-3994CD6BA69F}" type="parTrans" cxnId="{5BE79B4A-52AE-CA49-A106-E5B9FE184620}">
      <dgm:prSet/>
      <dgm:spPr/>
      <dgm:t>
        <a:bodyPr/>
        <a:lstStyle/>
        <a:p>
          <a:endParaRPr lang="zh-CN" altLang="en-US" sz="2000"/>
        </a:p>
      </dgm:t>
    </dgm:pt>
    <dgm:pt modelId="{0154DF2F-2892-134C-838F-61B341D8C8F9}">
      <dgm:prSet custT="1"/>
      <dgm:spPr/>
      <dgm:t>
        <a:bodyPr/>
        <a:lstStyle/>
        <a:p>
          <a:endParaRPr lang="zh-CN" altLang="en-US" sz="2000" dirty="0"/>
        </a:p>
      </dgm:t>
    </dgm:pt>
    <dgm:pt modelId="{ED481C0A-3519-F94D-B24E-3371F3199433}" type="sibTrans" cxnId="{6CC42624-53BC-864C-BC3C-6CE12C271376}">
      <dgm:prSet/>
      <dgm:spPr/>
      <dgm:t>
        <a:bodyPr/>
        <a:lstStyle/>
        <a:p>
          <a:endParaRPr lang="zh-CN" altLang="en-US" sz="2000"/>
        </a:p>
      </dgm:t>
    </dgm:pt>
    <dgm:pt modelId="{F2317FE5-4179-DC42-BB18-53B3A10E8D22}" type="parTrans" cxnId="{6CC42624-53BC-864C-BC3C-6CE12C271376}">
      <dgm:prSet/>
      <dgm:spPr/>
      <dgm:t>
        <a:bodyPr/>
        <a:lstStyle/>
        <a:p>
          <a:endParaRPr lang="zh-CN" altLang="en-US" sz="2000"/>
        </a:p>
      </dgm:t>
    </dgm:pt>
    <dgm:pt modelId="{2F2E4929-7126-0446-9F2B-A34F1C989883}">
      <dgm:prSet custT="1"/>
      <dgm:spPr/>
      <dgm:t>
        <a:bodyPr/>
        <a:lstStyle/>
        <a:p>
          <a:endParaRPr lang="zh-CN" sz="2000" dirty="0"/>
        </a:p>
      </dgm:t>
    </dgm:pt>
    <dgm:pt modelId="{68A5C218-21D7-4A45-8ED7-73CA7810ED9D}" type="sibTrans" cxnId="{12B3F9B3-BF5F-1F48-B45E-85BECA7F977C}">
      <dgm:prSet/>
      <dgm:spPr/>
      <dgm:t>
        <a:bodyPr/>
        <a:lstStyle/>
        <a:p>
          <a:endParaRPr lang="zh-CN" altLang="en-US" sz="2000"/>
        </a:p>
      </dgm:t>
    </dgm:pt>
    <dgm:pt modelId="{CBC587E7-20E5-874A-8AA5-A44C52827ABD}" type="parTrans" cxnId="{12B3F9B3-BF5F-1F48-B45E-85BECA7F977C}">
      <dgm:prSet/>
      <dgm:spPr/>
      <dgm:t>
        <a:bodyPr/>
        <a:lstStyle/>
        <a:p>
          <a:endParaRPr lang="zh-CN" altLang="en-US" sz="2000"/>
        </a:p>
      </dgm:t>
    </dgm:pt>
    <dgm:pt modelId="{301340D2-6D28-BF4C-8E26-A789200A44E8}">
      <dgm:prSet custT="1"/>
      <dgm:spPr/>
      <dgm:t>
        <a:bodyPr/>
        <a:lstStyle/>
        <a:p>
          <a:endParaRPr lang="zh-CN" sz="2000" dirty="0"/>
        </a:p>
      </dgm:t>
    </dgm:pt>
    <dgm:pt modelId="{6614A0A6-BD9F-F545-B843-C3DF06F2AE71}" type="sibTrans" cxnId="{A5356ADA-3F35-0E48-A571-73C836B506B9}">
      <dgm:prSet/>
      <dgm:spPr/>
      <dgm:t>
        <a:bodyPr/>
        <a:lstStyle/>
        <a:p>
          <a:endParaRPr lang="zh-CN" altLang="en-US" sz="2000"/>
        </a:p>
      </dgm:t>
    </dgm:pt>
    <dgm:pt modelId="{D7415686-CAA5-7C4A-9D10-23B1AA7A302B}" type="parTrans" cxnId="{A5356ADA-3F35-0E48-A571-73C836B506B9}">
      <dgm:prSet/>
      <dgm:spPr/>
      <dgm:t>
        <a:bodyPr/>
        <a:lstStyle/>
        <a:p>
          <a:endParaRPr lang="zh-CN" altLang="en-US" sz="2000"/>
        </a:p>
      </dgm:t>
    </dgm:pt>
    <dgm:pt modelId="{CD5A8358-369F-1548-971F-EBB3F6E61DCB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414D07B3-FE49-EE40-876D-264B5D19BB17}" type="sibTrans" cxnId="{9970182F-A442-4948-B5C6-2CB4C761B1DB}">
      <dgm:prSet/>
      <dgm:spPr/>
      <dgm:t>
        <a:bodyPr/>
        <a:lstStyle/>
        <a:p>
          <a:endParaRPr lang="zh-CN" altLang="en-US" sz="2000"/>
        </a:p>
      </dgm:t>
    </dgm:pt>
    <dgm:pt modelId="{C55999A7-1D96-7B4F-9B3C-A639398AEFDB}" type="parTrans" cxnId="{9970182F-A442-4948-B5C6-2CB4C761B1DB}">
      <dgm:prSet/>
      <dgm:spPr/>
      <dgm:t>
        <a:bodyPr/>
        <a:lstStyle/>
        <a:p>
          <a:endParaRPr lang="zh-CN" altLang="en-US" sz="2000"/>
        </a:p>
      </dgm:t>
    </dgm:pt>
    <dgm:pt modelId="{D5F66225-8FAF-1F43-B530-6ADD49A0F932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0FF47AC2-9798-0541-83C8-6C55869A5618}" type="sibTrans" cxnId="{71948B39-1E7D-654B-A8C7-DD3CA08DA219}">
      <dgm:prSet/>
      <dgm:spPr/>
      <dgm:t>
        <a:bodyPr/>
        <a:lstStyle/>
        <a:p>
          <a:endParaRPr lang="zh-CN" altLang="en-US" sz="2000"/>
        </a:p>
      </dgm:t>
    </dgm:pt>
    <dgm:pt modelId="{EB284277-AC2E-6C44-A8D3-E7DEA32272DD}" type="parTrans" cxnId="{71948B39-1E7D-654B-A8C7-DD3CA08DA219}">
      <dgm:prSet/>
      <dgm:spPr/>
      <dgm:t>
        <a:bodyPr/>
        <a:lstStyle/>
        <a:p>
          <a:endParaRPr lang="zh-CN" altLang="en-US" sz="2000"/>
        </a:p>
      </dgm:t>
    </dgm:pt>
    <dgm:pt modelId="{A531BB04-0FFC-4043-94F3-157D177EF7B7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61B633C7-52C5-AC4C-9197-D9BAC8874E4F}" type="sibTrans" cxnId="{16C6019B-6FF6-4646-82FC-9BBE22C4C95F}">
      <dgm:prSet/>
      <dgm:spPr/>
      <dgm:t>
        <a:bodyPr/>
        <a:lstStyle/>
        <a:p>
          <a:endParaRPr lang="zh-CN" altLang="en-US" sz="2000"/>
        </a:p>
      </dgm:t>
    </dgm:pt>
    <dgm:pt modelId="{46B7170A-2EBF-E541-BDBF-DB9ACA1F2719}" type="parTrans" cxnId="{16C6019B-6FF6-4646-82FC-9BBE22C4C95F}">
      <dgm:prSet/>
      <dgm:spPr/>
      <dgm:t>
        <a:bodyPr/>
        <a:lstStyle/>
        <a:p>
          <a:endParaRPr lang="zh-CN" altLang="en-US" sz="2000"/>
        </a:p>
      </dgm:t>
    </dgm:pt>
    <dgm:pt modelId="{94466246-7EB5-B94E-A784-FAB9E476C04A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DA4E5862-A4F0-6946-816A-63D27A631657}" type="sibTrans" cxnId="{95DFBA66-9D5B-8745-B785-11B23E3E5973}">
      <dgm:prSet/>
      <dgm:spPr/>
      <dgm:t>
        <a:bodyPr/>
        <a:lstStyle/>
        <a:p>
          <a:endParaRPr lang="zh-CN" altLang="en-US" sz="2000"/>
        </a:p>
      </dgm:t>
    </dgm:pt>
    <dgm:pt modelId="{815C6AF3-8803-A049-98BA-8F1667557E3C}" type="parTrans" cxnId="{95DFBA66-9D5B-8745-B785-11B23E3E5973}">
      <dgm:prSet/>
      <dgm:spPr/>
      <dgm:t>
        <a:bodyPr/>
        <a:lstStyle/>
        <a:p>
          <a:endParaRPr lang="zh-CN" altLang="en-US" sz="2000"/>
        </a:p>
      </dgm:t>
    </dgm:pt>
    <dgm:pt modelId="{0EFD4C44-889C-F643-807C-C5948AEAA31F}" type="pres">
      <dgm:prSet presAssocID="{289F964E-0116-294B-A049-C274835401FB}" presName="Name0" presStyleCnt="0">
        <dgm:presLayoutVars>
          <dgm:dir/>
          <dgm:resizeHandles val="exact"/>
        </dgm:presLayoutVars>
      </dgm:prSet>
      <dgm:spPr/>
    </dgm:pt>
    <dgm:pt modelId="{5061EDC9-4560-8D4F-8F7F-F40698BF45D6}" type="pres">
      <dgm:prSet presAssocID="{289F964E-0116-294B-A049-C274835401FB}" presName="arrow" presStyleLbl="bgShp" presStyleIdx="0" presStyleCnt="1"/>
      <dgm:spPr/>
    </dgm:pt>
    <dgm:pt modelId="{19CA91C3-E06D-1040-93F5-9617346801C1}" type="pres">
      <dgm:prSet presAssocID="{289F964E-0116-294B-A049-C274835401FB}" presName="points" presStyleCnt="0"/>
      <dgm:spPr/>
    </dgm:pt>
    <dgm:pt modelId="{FB289AF4-7277-2745-84AC-6798C1822D2D}" type="pres">
      <dgm:prSet presAssocID="{473F0018-66AC-AE48-983D-DE0EE0703A57}" presName="compositeA" presStyleCnt="0"/>
      <dgm:spPr/>
    </dgm:pt>
    <dgm:pt modelId="{20C9BC28-6112-6D45-B076-19D5C9548E0D}" type="pres">
      <dgm:prSet presAssocID="{473F0018-66AC-AE48-983D-DE0EE0703A57}" presName="textA" presStyleLbl="revTx" presStyleIdx="0" presStyleCnt="10">
        <dgm:presLayoutVars>
          <dgm:bulletEnabled val="1"/>
        </dgm:presLayoutVars>
      </dgm:prSet>
      <dgm:spPr/>
    </dgm:pt>
    <dgm:pt modelId="{1209E820-D3AF-2442-BD79-B4B2092B3BAD}" type="pres">
      <dgm:prSet presAssocID="{473F0018-66AC-AE48-983D-DE0EE0703A57}" presName="circleA" presStyleLbl="node1" presStyleIdx="0" presStyleCnt="10"/>
      <dgm:spPr/>
    </dgm:pt>
    <dgm:pt modelId="{75B92126-A716-4E4C-BC4D-2AA08AED219D}" type="pres">
      <dgm:prSet presAssocID="{473F0018-66AC-AE48-983D-DE0EE0703A57}" presName="spaceA" presStyleCnt="0"/>
      <dgm:spPr/>
    </dgm:pt>
    <dgm:pt modelId="{E39D9D19-EF2E-E641-981C-93DFA0E40EB1}" type="pres">
      <dgm:prSet presAssocID="{B7C9C73E-6E33-E54C-AB2D-23E3DA288D59}" presName="space" presStyleCnt="0"/>
      <dgm:spPr/>
    </dgm:pt>
    <dgm:pt modelId="{051875FE-D00E-C641-92FA-F57F55CB699A}" type="pres">
      <dgm:prSet presAssocID="{BAADE370-07E4-784B-9811-C9B6AB3909D9}" presName="compositeB" presStyleCnt="0"/>
      <dgm:spPr/>
    </dgm:pt>
    <dgm:pt modelId="{5A5F35B1-48F4-F544-AD57-4838A4C7FDCF}" type="pres">
      <dgm:prSet presAssocID="{BAADE370-07E4-784B-9811-C9B6AB3909D9}" presName="textB" presStyleLbl="revTx" presStyleIdx="1" presStyleCnt="10">
        <dgm:presLayoutVars>
          <dgm:bulletEnabled val="1"/>
        </dgm:presLayoutVars>
      </dgm:prSet>
      <dgm:spPr/>
    </dgm:pt>
    <dgm:pt modelId="{30A720F4-BC39-7A4A-B3B0-9971217A2242}" type="pres">
      <dgm:prSet presAssocID="{BAADE370-07E4-784B-9811-C9B6AB3909D9}" presName="circleB" presStyleLbl="node1" presStyleIdx="1" presStyleCnt="10"/>
      <dgm:spPr/>
    </dgm:pt>
    <dgm:pt modelId="{FD884E73-31D8-384C-AEB8-A2F6AFFE380B}" type="pres">
      <dgm:prSet presAssocID="{BAADE370-07E4-784B-9811-C9B6AB3909D9}" presName="spaceB" presStyleCnt="0"/>
      <dgm:spPr/>
    </dgm:pt>
    <dgm:pt modelId="{8D1A8DFB-74DF-B84E-B4C7-94211A4637F2}" type="pres">
      <dgm:prSet presAssocID="{63E02E35-45CF-E446-AA8B-D0844487FEC7}" presName="space" presStyleCnt="0"/>
      <dgm:spPr/>
    </dgm:pt>
    <dgm:pt modelId="{913DF2F0-D46D-C442-BF86-782F706AEF5C}" type="pres">
      <dgm:prSet presAssocID="{96160277-F482-0040-8898-377E40917448}" presName="compositeA" presStyleCnt="0"/>
      <dgm:spPr/>
    </dgm:pt>
    <dgm:pt modelId="{44EEDAE3-2C44-384F-ABD6-93EEC5DB9438}" type="pres">
      <dgm:prSet presAssocID="{96160277-F482-0040-8898-377E40917448}" presName="textA" presStyleLbl="revTx" presStyleIdx="2" presStyleCnt="10">
        <dgm:presLayoutVars>
          <dgm:bulletEnabled val="1"/>
        </dgm:presLayoutVars>
      </dgm:prSet>
      <dgm:spPr/>
    </dgm:pt>
    <dgm:pt modelId="{511D1261-56CE-FD45-B8A3-1D42CD4817A5}" type="pres">
      <dgm:prSet presAssocID="{96160277-F482-0040-8898-377E40917448}" presName="circleA" presStyleLbl="node1" presStyleIdx="2" presStyleCnt="10"/>
      <dgm:spPr/>
    </dgm:pt>
    <dgm:pt modelId="{7FC15F4B-023F-9643-B846-CD33DC0FC712}" type="pres">
      <dgm:prSet presAssocID="{96160277-F482-0040-8898-377E40917448}" presName="spaceA" presStyleCnt="0"/>
      <dgm:spPr/>
    </dgm:pt>
    <dgm:pt modelId="{E0CEE4BF-5C4E-A141-90AF-12071217B879}" type="pres">
      <dgm:prSet presAssocID="{AE1CE79E-9295-F442-98B1-48037C7EA386}" presName="space" presStyleCnt="0"/>
      <dgm:spPr/>
    </dgm:pt>
    <dgm:pt modelId="{35EA0FEF-3045-9A4B-A96E-6D73665FA048}" type="pres">
      <dgm:prSet presAssocID="{0154DF2F-2892-134C-838F-61B341D8C8F9}" presName="compositeB" presStyleCnt="0"/>
      <dgm:spPr/>
    </dgm:pt>
    <dgm:pt modelId="{287C20E3-2E0E-2A4A-9B53-5D8B6FFA0F1D}" type="pres">
      <dgm:prSet presAssocID="{0154DF2F-2892-134C-838F-61B341D8C8F9}" presName="textB" presStyleLbl="revTx" presStyleIdx="3" presStyleCnt="10">
        <dgm:presLayoutVars>
          <dgm:bulletEnabled val="1"/>
        </dgm:presLayoutVars>
      </dgm:prSet>
      <dgm:spPr/>
    </dgm:pt>
    <dgm:pt modelId="{56570407-458A-6F4E-B0D2-9F2036D7396E}" type="pres">
      <dgm:prSet presAssocID="{0154DF2F-2892-134C-838F-61B341D8C8F9}" presName="circleB" presStyleLbl="node1" presStyleIdx="3" presStyleCnt="10"/>
      <dgm:spPr/>
    </dgm:pt>
    <dgm:pt modelId="{4651BC23-4963-744E-AE97-1ABC2651579E}" type="pres">
      <dgm:prSet presAssocID="{0154DF2F-2892-134C-838F-61B341D8C8F9}" presName="spaceB" presStyleCnt="0"/>
      <dgm:spPr/>
    </dgm:pt>
    <dgm:pt modelId="{224CE829-1E33-0B43-8DC6-0C464BB2F526}" type="pres">
      <dgm:prSet presAssocID="{ED481C0A-3519-F94D-B24E-3371F3199433}" presName="space" presStyleCnt="0"/>
      <dgm:spPr/>
    </dgm:pt>
    <dgm:pt modelId="{1A040ADA-CB61-D040-A70B-1E8DEDCBEDF0}" type="pres">
      <dgm:prSet presAssocID="{2F2E4929-7126-0446-9F2B-A34F1C989883}" presName="compositeA" presStyleCnt="0"/>
      <dgm:spPr/>
    </dgm:pt>
    <dgm:pt modelId="{7967FA6A-FCF6-5641-AEDD-96AACB4B275B}" type="pres">
      <dgm:prSet presAssocID="{2F2E4929-7126-0446-9F2B-A34F1C989883}" presName="textA" presStyleLbl="revTx" presStyleIdx="4" presStyleCnt="10">
        <dgm:presLayoutVars>
          <dgm:bulletEnabled val="1"/>
        </dgm:presLayoutVars>
      </dgm:prSet>
      <dgm:spPr/>
    </dgm:pt>
    <dgm:pt modelId="{C893252A-8231-0E4D-985C-E386775E577D}" type="pres">
      <dgm:prSet presAssocID="{2F2E4929-7126-0446-9F2B-A34F1C989883}" presName="circleA" presStyleLbl="node1" presStyleIdx="4" presStyleCnt="10"/>
      <dgm:spPr/>
    </dgm:pt>
    <dgm:pt modelId="{2FC31FB5-736E-B844-B745-DF74FC566C8A}" type="pres">
      <dgm:prSet presAssocID="{2F2E4929-7126-0446-9F2B-A34F1C989883}" presName="spaceA" presStyleCnt="0"/>
      <dgm:spPr/>
    </dgm:pt>
    <dgm:pt modelId="{3793BA3E-B7BE-9E4E-952F-FFBAAC523BD2}" type="pres">
      <dgm:prSet presAssocID="{68A5C218-21D7-4A45-8ED7-73CA7810ED9D}" presName="space" presStyleCnt="0"/>
      <dgm:spPr/>
    </dgm:pt>
    <dgm:pt modelId="{FC2D09FF-2B19-8945-9D5A-05C7D1998025}" type="pres">
      <dgm:prSet presAssocID="{301340D2-6D28-BF4C-8E26-A789200A44E8}" presName="compositeB" presStyleCnt="0"/>
      <dgm:spPr/>
    </dgm:pt>
    <dgm:pt modelId="{A9DA97A1-0C84-EE41-8737-DE6831BBE425}" type="pres">
      <dgm:prSet presAssocID="{301340D2-6D28-BF4C-8E26-A789200A44E8}" presName="textB" presStyleLbl="revTx" presStyleIdx="5" presStyleCnt="10">
        <dgm:presLayoutVars>
          <dgm:bulletEnabled val="1"/>
        </dgm:presLayoutVars>
      </dgm:prSet>
      <dgm:spPr/>
    </dgm:pt>
    <dgm:pt modelId="{CDB5D182-35BC-654E-8CD4-18EDDF2FE80E}" type="pres">
      <dgm:prSet presAssocID="{301340D2-6D28-BF4C-8E26-A789200A44E8}" presName="circleB" presStyleLbl="node1" presStyleIdx="5" presStyleCnt="10"/>
      <dgm:spPr/>
    </dgm:pt>
    <dgm:pt modelId="{985C41FE-5188-8345-9B07-B7966E8758D5}" type="pres">
      <dgm:prSet presAssocID="{301340D2-6D28-BF4C-8E26-A789200A44E8}" presName="spaceB" presStyleCnt="0"/>
      <dgm:spPr/>
    </dgm:pt>
    <dgm:pt modelId="{43552DB3-233F-E342-AA99-DE09544897A9}" type="pres">
      <dgm:prSet presAssocID="{6614A0A6-BD9F-F545-B843-C3DF06F2AE71}" presName="space" presStyleCnt="0"/>
      <dgm:spPr/>
    </dgm:pt>
    <dgm:pt modelId="{9B552F1B-2794-644A-A27C-54D1797A6687}" type="pres">
      <dgm:prSet presAssocID="{CD5A8358-369F-1548-971F-EBB3F6E61DCB}" presName="compositeA" presStyleCnt="0"/>
      <dgm:spPr/>
    </dgm:pt>
    <dgm:pt modelId="{4069B743-7EB0-B442-8DE4-E115AD8D14E7}" type="pres">
      <dgm:prSet presAssocID="{CD5A8358-369F-1548-971F-EBB3F6E61DCB}" presName="textA" presStyleLbl="revTx" presStyleIdx="6" presStyleCnt="10">
        <dgm:presLayoutVars>
          <dgm:bulletEnabled val="1"/>
        </dgm:presLayoutVars>
      </dgm:prSet>
      <dgm:spPr/>
    </dgm:pt>
    <dgm:pt modelId="{B9010AF2-53C6-F044-8E71-4EB3CA81182F}" type="pres">
      <dgm:prSet presAssocID="{CD5A8358-369F-1548-971F-EBB3F6E61DCB}" presName="circleA" presStyleLbl="node1" presStyleIdx="6" presStyleCnt="10"/>
      <dgm:spPr/>
    </dgm:pt>
    <dgm:pt modelId="{F0BCE469-DF62-FD40-AF74-36438AB7EA2E}" type="pres">
      <dgm:prSet presAssocID="{CD5A8358-369F-1548-971F-EBB3F6E61DCB}" presName="spaceA" presStyleCnt="0"/>
      <dgm:spPr/>
    </dgm:pt>
    <dgm:pt modelId="{044EB258-A517-4A4B-96A5-66159ECEFBF4}" type="pres">
      <dgm:prSet presAssocID="{414D07B3-FE49-EE40-876D-264B5D19BB17}" presName="space" presStyleCnt="0"/>
      <dgm:spPr/>
    </dgm:pt>
    <dgm:pt modelId="{AB7EE7E2-7A5E-B747-98A4-25BAECBD866A}" type="pres">
      <dgm:prSet presAssocID="{D5F66225-8FAF-1F43-B530-6ADD49A0F932}" presName="compositeB" presStyleCnt="0"/>
      <dgm:spPr/>
    </dgm:pt>
    <dgm:pt modelId="{04001204-1B84-1349-B47F-362C460AAF5E}" type="pres">
      <dgm:prSet presAssocID="{D5F66225-8FAF-1F43-B530-6ADD49A0F932}" presName="textB" presStyleLbl="revTx" presStyleIdx="7" presStyleCnt="10">
        <dgm:presLayoutVars>
          <dgm:bulletEnabled val="1"/>
        </dgm:presLayoutVars>
      </dgm:prSet>
      <dgm:spPr/>
    </dgm:pt>
    <dgm:pt modelId="{9A5AE1AC-9C37-F245-8138-4DDB9586B4F0}" type="pres">
      <dgm:prSet presAssocID="{D5F66225-8FAF-1F43-B530-6ADD49A0F932}" presName="circleB" presStyleLbl="node1" presStyleIdx="7" presStyleCnt="10"/>
      <dgm:spPr/>
    </dgm:pt>
    <dgm:pt modelId="{54C24AE8-F8D1-C941-9115-30EEEE3240EF}" type="pres">
      <dgm:prSet presAssocID="{D5F66225-8FAF-1F43-B530-6ADD49A0F932}" presName="spaceB" presStyleCnt="0"/>
      <dgm:spPr/>
    </dgm:pt>
    <dgm:pt modelId="{E43D04A9-D356-AF40-8E37-FB6E247B1716}" type="pres">
      <dgm:prSet presAssocID="{0FF47AC2-9798-0541-83C8-6C55869A5618}" presName="space" presStyleCnt="0"/>
      <dgm:spPr/>
    </dgm:pt>
    <dgm:pt modelId="{FE5EE284-F4C9-EE49-AF5E-BDD0C97EA811}" type="pres">
      <dgm:prSet presAssocID="{A531BB04-0FFC-4043-94F3-157D177EF7B7}" presName="compositeA" presStyleCnt="0"/>
      <dgm:spPr/>
    </dgm:pt>
    <dgm:pt modelId="{D6B7EB73-FA94-A442-9763-9F960E01AD92}" type="pres">
      <dgm:prSet presAssocID="{A531BB04-0FFC-4043-94F3-157D177EF7B7}" presName="textA" presStyleLbl="revTx" presStyleIdx="8" presStyleCnt="10">
        <dgm:presLayoutVars>
          <dgm:bulletEnabled val="1"/>
        </dgm:presLayoutVars>
      </dgm:prSet>
      <dgm:spPr/>
    </dgm:pt>
    <dgm:pt modelId="{FEC52C34-AD16-1749-B0DE-5E5FD4761898}" type="pres">
      <dgm:prSet presAssocID="{A531BB04-0FFC-4043-94F3-157D177EF7B7}" presName="circleA" presStyleLbl="node1" presStyleIdx="8" presStyleCnt="10"/>
      <dgm:spPr/>
    </dgm:pt>
    <dgm:pt modelId="{B07C0244-2E74-C640-A080-9C0D6B36B123}" type="pres">
      <dgm:prSet presAssocID="{A531BB04-0FFC-4043-94F3-157D177EF7B7}" presName="spaceA" presStyleCnt="0"/>
      <dgm:spPr/>
    </dgm:pt>
    <dgm:pt modelId="{0A9EFAEC-EDD1-9B49-9849-E6EFE801F251}" type="pres">
      <dgm:prSet presAssocID="{61B633C7-52C5-AC4C-9197-D9BAC8874E4F}" presName="space" presStyleCnt="0"/>
      <dgm:spPr/>
    </dgm:pt>
    <dgm:pt modelId="{C092E798-483D-AE48-9FB8-1CA87D5BB765}" type="pres">
      <dgm:prSet presAssocID="{94466246-7EB5-B94E-A784-FAB9E476C04A}" presName="compositeB" presStyleCnt="0"/>
      <dgm:spPr/>
    </dgm:pt>
    <dgm:pt modelId="{D9B6A9EE-16EC-124D-BB91-70617849F112}" type="pres">
      <dgm:prSet presAssocID="{94466246-7EB5-B94E-A784-FAB9E476C04A}" presName="textB" presStyleLbl="revTx" presStyleIdx="9" presStyleCnt="10">
        <dgm:presLayoutVars>
          <dgm:bulletEnabled val="1"/>
        </dgm:presLayoutVars>
      </dgm:prSet>
      <dgm:spPr/>
    </dgm:pt>
    <dgm:pt modelId="{08A02EF2-A5BF-2C4C-9894-1BB16C38CD60}" type="pres">
      <dgm:prSet presAssocID="{94466246-7EB5-B94E-A784-FAB9E476C04A}" presName="circleB" presStyleLbl="node1" presStyleIdx="9" presStyleCnt="10"/>
      <dgm:spPr/>
    </dgm:pt>
    <dgm:pt modelId="{7FD7E926-5CC0-A94F-B99F-08FC93AD9EE8}" type="pres">
      <dgm:prSet presAssocID="{94466246-7EB5-B94E-A784-FAB9E476C04A}" presName="spaceB" presStyleCnt="0"/>
      <dgm:spPr/>
    </dgm:pt>
  </dgm:ptLst>
  <dgm:cxnLst>
    <dgm:cxn modelId="{EE3D4714-DD9C-3347-B321-D3245C2416A5}" srcId="{289F964E-0116-294B-A049-C274835401FB}" destId="{BAADE370-07E4-784B-9811-C9B6AB3909D9}" srcOrd="1" destOrd="0" parTransId="{8ED2A06C-91A9-4742-B410-BED695F9369E}" sibTransId="{63E02E35-45CF-E446-AA8B-D0844487FEC7}"/>
    <dgm:cxn modelId="{967C891F-8D40-314E-A635-09F1C57F39E2}" type="presOf" srcId="{94466246-7EB5-B94E-A784-FAB9E476C04A}" destId="{D9B6A9EE-16EC-124D-BB91-70617849F112}" srcOrd="0" destOrd="0" presId="urn:microsoft.com/office/officeart/2005/8/layout/hProcess11#2"/>
    <dgm:cxn modelId="{6CC42624-53BC-864C-BC3C-6CE12C271376}" srcId="{289F964E-0116-294B-A049-C274835401FB}" destId="{0154DF2F-2892-134C-838F-61B341D8C8F9}" srcOrd="3" destOrd="0" parTransId="{F2317FE5-4179-DC42-BB18-53B3A10E8D22}" sibTransId="{ED481C0A-3519-F94D-B24E-3371F3199433}"/>
    <dgm:cxn modelId="{9970182F-A442-4948-B5C6-2CB4C761B1DB}" srcId="{289F964E-0116-294B-A049-C274835401FB}" destId="{CD5A8358-369F-1548-971F-EBB3F6E61DCB}" srcOrd="6" destOrd="0" parTransId="{C55999A7-1D96-7B4F-9B3C-A639398AEFDB}" sibTransId="{414D07B3-FE49-EE40-876D-264B5D19BB17}"/>
    <dgm:cxn modelId="{71948B39-1E7D-654B-A8C7-DD3CA08DA219}" srcId="{289F964E-0116-294B-A049-C274835401FB}" destId="{D5F66225-8FAF-1F43-B530-6ADD49A0F932}" srcOrd="7" destOrd="0" parTransId="{EB284277-AC2E-6C44-A8D3-E7DEA32272DD}" sibTransId="{0FF47AC2-9798-0541-83C8-6C55869A5618}"/>
    <dgm:cxn modelId="{F8D86D3B-1216-1849-A29D-3B82E447B2A0}" type="presOf" srcId="{D5F66225-8FAF-1F43-B530-6ADD49A0F932}" destId="{04001204-1B84-1349-B47F-362C460AAF5E}" srcOrd="0" destOrd="0" presId="urn:microsoft.com/office/officeart/2005/8/layout/hProcess11#2"/>
    <dgm:cxn modelId="{0F62503D-2990-9C40-977D-52EA3FBF0FFE}" type="presOf" srcId="{CD5A8358-369F-1548-971F-EBB3F6E61DCB}" destId="{4069B743-7EB0-B442-8DE4-E115AD8D14E7}" srcOrd="0" destOrd="0" presId="urn:microsoft.com/office/officeart/2005/8/layout/hProcess11#2"/>
    <dgm:cxn modelId="{FADC303E-9A10-144E-BE03-614C1D2E0152}" type="presOf" srcId="{2F2E4929-7126-0446-9F2B-A34F1C989883}" destId="{7967FA6A-FCF6-5641-AEDD-96AACB4B275B}" srcOrd="0" destOrd="0" presId="urn:microsoft.com/office/officeart/2005/8/layout/hProcess11#2"/>
    <dgm:cxn modelId="{5BE79B4A-52AE-CA49-A106-E5B9FE184620}" srcId="{289F964E-0116-294B-A049-C274835401FB}" destId="{96160277-F482-0040-8898-377E40917448}" srcOrd="2" destOrd="0" parTransId="{0C3CC2CA-7FBB-ED4A-9837-3994CD6BA69F}" sibTransId="{AE1CE79E-9295-F442-98B1-48037C7EA386}"/>
    <dgm:cxn modelId="{0F074B5B-E5DC-014E-A337-09649F1049B1}" type="presOf" srcId="{0154DF2F-2892-134C-838F-61B341D8C8F9}" destId="{287C20E3-2E0E-2A4A-9B53-5D8B6FFA0F1D}" srcOrd="0" destOrd="0" presId="urn:microsoft.com/office/officeart/2005/8/layout/hProcess11#2"/>
    <dgm:cxn modelId="{2B476164-07BC-D044-B6F4-0CC6A6039809}" type="presOf" srcId="{A531BB04-0FFC-4043-94F3-157D177EF7B7}" destId="{D6B7EB73-FA94-A442-9763-9F960E01AD92}" srcOrd="0" destOrd="0" presId="urn:microsoft.com/office/officeart/2005/8/layout/hProcess11#2"/>
    <dgm:cxn modelId="{0C45E265-2592-1349-BCE7-A8E6749FD072}" type="presOf" srcId="{289F964E-0116-294B-A049-C274835401FB}" destId="{0EFD4C44-889C-F643-807C-C5948AEAA31F}" srcOrd="0" destOrd="0" presId="urn:microsoft.com/office/officeart/2005/8/layout/hProcess11#2"/>
    <dgm:cxn modelId="{95DFBA66-9D5B-8745-B785-11B23E3E5973}" srcId="{289F964E-0116-294B-A049-C274835401FB}" destId="{94466246-7EB5-B94E-A784-FAB9E476C04A}" srcOrd="9" destOrd="0" parTransId="{815C6AF3-8803-A049-98BA-8F1667557E3C}" sibTransId="{DA4E5862-A4F0-6946-816A-63D27A631657}"/>
    <dgm:cxn modelId="{6F53C58A-98F4-394F-8278-23FC7558E555}" srcId="{289F964E-0116-294B-A049-C274835401FB}" destId="{473F0018-66AC-AE48-983D-DE0EE0703A57}" srcOrd="0" destOrd="0" parTransId="{B26CF2DF-B096-3149-84CB-52ED138E7060}" sibTransId="{B7C9C73E-6E33-E54C-AB2D-23E3DA288D59}"/>
    <dgm:cxn modelId="{16C6019B-6FF6-4646-82FC-9BBE22C4C95F}" srcId="{289F964E-0116-294B-A049-C274835401FB}" destId="{A531BB04-0FFC-4043-94F3-157D177EF7B7}" srcOrd="8" destOrd="0" parTransId="{46B7170A-2EBF-E541-BDBF-DB9ACA1F2719}" sibTransId="{61B633C7-52C5-AC4C-9197-D9BAC8874E4F}"/>
    <dgm:cxn modelId="{55236DA2-B640-6441-934D-D6DCE1F757CD}" type="presOf" srcId="{301340D2-6D28-BF4C-8E26-A789200A44E8}" destId="{A9DA97A1-0C84-EE41-8737-DE6831BBE425}" srcOrd="0" destOrd="0" presId="urn:microsoft.com/office/officeart/2005/8/layout/hProcess11#2"/>
    <dgm:cxn modelId="{12B3F9B3-BF5F-1F48-B45E-85BECA7F977C}" srcId="{289F964E-0116-294B-A049-C274835401FB}" destId="{2F2E4929-7126-0446-9F2B-A34F1C989883}" srcOrd="4" destOrd="0" parTransId="{CBC587E7-20E5-874A-8AA5-A44C52827ABD}" sibTransId="{68A5C218-21D7-4A45-8ED7-73CA7810ED9D}"/>
    <dgm:cxn modelId="{F4AD6DB8-8A12-5D47-8BAD-AE7649F81CEE}" type="presOf" srcId="{BAADE370-07E4-784B-9811-C9B6AB3909D9}" destId="{5A5F35B1-48F4-F544-AD57-4838A4C7FDCF}" srcOrd="0" destOrd="0" presId="urn:microsoft.com/office/officeart/2005/8/layout/hProcess11#2"/>
    <dgm:cxn modelId="{A5356ADA-3F35-0E48-A571-73C836B506B9}" srcId="{289F964E-0116-294B-A049-C274835401FB}" destId="{301340D2-6D28-BF4C-8E26-A789200A44E8}" srcOrd="5" destOrd="0" parTransId="{D7415686-CAA5-7C4A-9D10-23B1AA7A302B}" sibTransId="{6614A0A6-BD9F-F545-B843-C3DF06F2AE71}"/>
    <dgm:cxn modelId="{2A7464E3-B2C5-2D4F-AA03-F035BE62E9D5}" type="presOf" srcId="{473F0018-66AC-AE48-983D-DE0EE0703A57}" destId="{20C9BC28-6112-6D45-B076-19D5C9548E0D}" srcOrd="0" destOrd="0" presId="urn:microsoft.com/office/officeart/2005/8/layout/hProcess11#2"/>
    <dgm:cxn modelId="{C76B95E3-44B6-7D40-9566-3AE758376072}" type="presOf" srcId="{96160277-F482-0040-8898-377E40917448}" destId="{44EEDAE3-2C44-384F-ABD6-93EEC5DB9438}" srcOrd="0" destOrd="0" presId="urn:microsoft.com/office/officeart/2005/8/layout/hProcess11#2"/>
    <dgm:cxn modelId="{BD40D2CB-ED17-9249-994E-950DF77091CD}" type="presParOf" srcId="{0EFD4C44-889C-F643-807C-C5948AEAA31F}" destId="{5061EDC9-4560-8D4F-8F7F-F40698BF45D6}" srcOrd="0" destOrd="0" presId="urn:microsoft.com/office/officeart/2005/8/layout/hProcess11#2"/>
    <dgm:cxn modelId="{F6485498-399E-084F-A197-88CD8153CB54}" type="presParOf" srcId="{0EFD4C44-889C-F643-807C-C5948AEAA31F}" destId="{19CA91C3-E06D-1040-93F5-9617346801C1}" srcOrd="1" destOrd="0" presId="urn:microsoft.com/office/officeart/2005/8/layout/hProcess11#2"/>
    <dgm:cxn modelId="{EBF2AA61-815D-1F42-B40B-7352F2A6A734}" type="presParOf" srcId="{19CA91C3-E06D-1040-93F5-9617346801C1}" destId="{FB289AF4-7277-2745-84AC-6798C1822D2D}" srcOrd="0" destOrd="0" presId="urn:microsoft.com/office/officeart/2005/8/layout/hProcess11#2"/>
    <dgm:cxn modelId="{22E10909-645E-B64C-83A5-E9C657E754D5}" type="presParOf" srcId="{FB289AF4-7277-2745-84AC-6798C1822D2D}" destId="{20C9BC28-6112-6D45-B076-19D5C9548E0D}" srcOrd="0" destOrd="0" presId="urn:microsoft.com/office/officeart/2005/8/layout/hProcess11#2"/>
    <dgm:cxn modelId="{5B34B497-054B-274F-ADA2-2DBE1914043A}" type="presParOf" srcId="{FB289AF4-7277-2745-84AC-6798C1822D2D}" destId="{1209E820-D3AF-2442-BD79-B4B2092B3BAD}" srcOrd="1" destOrd="0" presId="urn:microsoft.com/office/officeart/2005/8/layout/hProcess11#2"/>
    <dgm:cxn modelId="{C5B5141C-CA91-0B4B-B192-CE775AC1B12D}" type="presParOf" srcId="{FB289AF4-7277-2745-84AC-6798C1822D2D}" destId="{75B92126-A716-4E4C-BC4D-2AA08AED219D}" srcOrd="2" destOrd="0" presId="urn:microsoft.com/office/officeart/2005/8/layout/hProcess11#2"/>
    <dgm:cxn modelId="{4AD83BA4-9A38-8745-B6CD-4B955F9D5B0B}" type="presParOf" srcId="{19CA91C3-E06D-1040-93F5-9617346801C1}" destId="{E39D9D19-EF2E-E641-981C-93DFA0E40EB1}" srcOrd="1" destOrd="0" presId="urn:microsoft.com/office/officeart/2005/8/layout/hProcess11#2"/>
    <dgm:cxn modelId="{0FB17469-1AAB-F64A-A751-D370B9BBF9ED}" type="presParOf" srcId="{19CA91C3-E06D-1040-93F5-9617346801C1}" destId="{051875FE-D00E-C641-92FA-F57F55CB699A}" srcOrd="2" destOrd="0" presId="urn:microsoft.com/office/officeart/2005/8/layout/hProcess11#2"/>
    <dgm:cxn modelId="{1AA6EB93-9E10-5A4A-A0F3-EBE99BCBE11B}" type="presParOf" srcId="{051875FE-D00E-C641-92FA-F57F55CB699A}" destId="{5A5F35B1-48F4-F544-AD57-4838A4C7FDCF}" srcOrd="0" destOrd="0" presId="urn:microsoft.com/office/officeart/2005/8/layout/hProcess11#2"/>
    <dgm:cxn modelId="{8125D3D6-7F95-5C4F-8D73-9A4ED4D48C4C}" type="presParOf" srcId="{051875FE-D00E-C641-92FA-F57F55CB699A}" destId="{30A720F4-BC39-7A4A-B3B0-9971217A2242}" srcOrd="1" destOrd="0" presId="urn:microsoft.com/office/officeart/2005/8/layout/hProcess11#2"/>
    <dgm:cxn modelId="{0FA772A4-3587-C949-8A76-D5B52A790B56}" type="presParOf" srcId="{051875FE-D00E-C641-92FA-F57F55CB699A}" destId="{FD884E73-31D8-384C-AEB8-A2F6AFFE380B}" srcOrd="2" destOrd="0" presId="urn:microsoft.com/office/officeart/2005/8/layout/hProcess11#2"/>
    <dgm:cxn modelId="{EF55861A-D4AD-F342-BF2B-FD5A210DBCDC}" type="presParOf" srcId="{19CA91C3-E06D-1040-93F5-9617346801C1}" destId="{8D1A8DFB-74DF-B84E-B4C7-94211A4637F2}" srcOrd="3" destOrd="0" presId="urn:microsoft.com/office/officeart/2005/8/layout/hProcess11#2"/>
    <dgm:cxn modelId="{BBE83A62-A4F1-E842-BDA5-8817083BEC9B}" type="presParOf" srcId="{19CA91C3-E06D-1040-93F5-9617346801C1}" destId="{913DF2F0-D46D-C442-BF86-782F706AEF5C}" srcOrd="4" destOrd="0" presId="urn:microsoft.com/office/officeart/2005/8/layout/hProcess11#2"/>
    <dgm:cxn modelId="{14819E61-1A3E-A343-96E3-5B72F641F01B}" type="presParOf" srcId="{913DF2F0-D46D-C442-BF86-782F706AEF5C}" destId="{44EEDAE3-2C44-384F-ABD6-93EEC5DB9438}" srcOrd="0" destOrd="0" presId="urn:microsoft.com/office/officeart/2005/8/layout/hProcess11#2"/>
    <dgm:cxn modelId="{44EAF78E-D1DC-0644-BFD6-DD88921481BC}" type="presParOf" srcId="{913DF2F0-D46D-C442-BF86-782F706AEF5C}" destId="{511D1261-56CE-FD45-B8A3-1D42CD4817A5}" srcOrd="1" destOrd="0" presId="urn:microsoft.com/office/officeart/2005/8/layout/hProcess11#2"/>
    <dgm:cxn modelId="{304D6ED7-F1C2-804E-9D1B-2D391059EE94}" type="presParOf" srcId="{913DF2F0-D46D-C442-BF86-782F706AEF5C}" destId="{7FC15F4B-023F-9643-B846-CD33DC0FC712}" srcOrd="2" destOrd="0" presId="urn:microsoft.com/office/officeart/2005/8/layout/hProcess11#2"/>
    <dgm:cxn modelId="{393EFF46-591E-2D40-B6BE-432F2CAA3E51}" type="presParOf" srcId="{19CA91C3-E06D-1040-93F5-9617346801C1}" destId="{E0CEE4BF-5C4E-A141-90AF-12071217B879}" srcOrd="5" destOrd="0" presId="urn:microsoft.com/office/officeart/2005/8/layout/hProcess11#2"/>
    <dgm:cxn modelId="{9AFCE5E1-1EE3-BE43-9C86-CE1E1B05FBA8}" type="presParOf" srcId="{19CA91C3-E06D-1040-93F5-9617346801C1}" destId="{35EA0FEF-3045-9A4B-A96E-6D73665FA048}" srcOrd="6" destOrd="0" presId="urn:microsoft.com/office/officeart/2005/8/layout/hProcess11#2"/>
    <dgm:cxn modelId="{E08C7257-BF9C-D34C-A0D9-6D8171C840C4}" type="presParOf" srcId="{35EA0FEF-3045-9A4B-A96E-6D73665FA048}" destId="{287C20E3-2E0E-2A4A-9B53-5D8B6FFA0F1D}" srcOrd="0" destOrd="0" presId="urn:microsoft.com/office/officeart/2005/8/layout/hProcess11#2"/>
    <dgm:cxn modelId="{C0FDBB36-43B3-2046-BCF1-F4F364DB818B}" type="presParOf" srcId="{35EA0FEF-3045-9A4B-A96E-6D73665FA048}" destId="{56570407-458A-6F4E-B0D2-9F2036D7396E}" srcOrd="1" destOrd="0" presId="urn:microsoft.com/office/officeart/2005/8/layout/hProcess11#2"/>
    <dgm:cxn modelId="{2480611D-CFCC-A44B-AEDD-FFF9083D0D71}" type="presParOf" srcId="{35EA0FEF-3045-9A4B-A96E-6D73665FA048}" destId="{4651BC23-4963-744E-AE97-1ABC2651579E}" srcOrd="2" destOrd="0" presId="urn:microsoft.com/office/officeart/2005/8/layout/hProcess11#2"/>
    <dgm:cxn modelId="{5ADC298E-DAA7-5849-BAD8-7DF896002920}" type="presParOf" srcId="{19CA91C3-E06D-1040-93F5-9617346801C1}" destId="{224CE829-1E33-0B43-8DC6-0C464BB2F526}" srcOrd="7" destOrd="0" presId="urn:microsoft.com/office/officeart/2005/8/layout/hProcess11#2"/>
    <dgm:cxn modelId="{5ABBAD56-D54D-3B48-A7D8-70F0F3416E92}" type="presParOf" srcId="{19CA91C3-E06D-1040-93F5-9617346801C1}" destId="{1A040ADA-CB61-D040-A70B-1E8DEDCBEDF0}" srcOrd="8" destOrd="0" presId="urn:microsoft.com/office/officeart/2005/8/layout/hProcess11#2"/>
    <dgm:cxn modelId="{A2A6B238-516D-014E-94E1-896379BB3637}" type="presParOf" srcId="{1A040ADA-CB61-D040-A70B-1E8DEDCBEDF0}" destId="{7967FA6A-FCF6-5641-AEDD-96AACB4B275B}" srcOrd="0" destOrd="0" presId="urn:microsoft.com/office/officeart/2005/8/layout/hProcess11#2"/>
    <dgm:cxn modelId="{80D1A5D9-D200-114D-9DB0-FAC7A7C9AE97}" type="presParOf" srcId="{1A040ADA-CB61-D040-A70B-1E8DEDCBEDF0}" destId="{C893252A-8231-0E4D-985C-E386775E577D}" srcOrd="1" destOrd="0" presId="urn:microsoft.com/office/officeart/2005/8/layout/hProcess11#2"/>
    <dgm:cxn modelId="{741517DD-74BF-5D4E-B16C-B0CE07FA7438}" type="presParOf" srcId="{1A040ADA-CB61-D040-A70B-1E8DEDCBEDF0}" destId="{2FC31FB5-736E-B844-B745-DF74FC566C8A}" srcOrd="2" destOrd="0" presId="urn:microsoft.com/office/officeart/2005/8/layout/hProcess11#2"/>
    <dgm:cxn modelId="{0B64F1B1-A64B-0C4D-8354-417122A9DC51}" type="presParOf" srcId="{19CA91C3-E06D-1040-93F5-9617346801C1}" destId="{3793BA3E-B7BE-9E4E-952F-FFBAAC523BD2}" srcOrd="9" destOrd="0" presId="urn:microsoft.com/office/officeart/2005/8/layout/hProcess11#2"/>
    <dgm:cxn modelId="{797B3D37-BD07-4940-AD35-9A96752CEC4C}" type="presParOf" srcId="{19CA91C3-E06D-1040-93F5-9617346801C1}" destId="{FC2D09FF-2B19-8945-9D5A-05C7D1998025}" srcOrd="10" destOrd="0" presId="urn:microsoft.com/office/officeart/2005/8/layout/hProcess11#2"/>
    <dgm:cxn modelId="{D98690F2-C877-BA46-A7CF-C53901133B24}" type="presParOf" srcId="{FC2D09FF-2B19-8945-9D5A-05C7D1998025}" destId="{A9DA97A1-0C84-EE41-8737-DE6831BBE425}" srcOrd="0" destOrd="0" presId="urn:microsoft.com/office/officeart/2005/8/layout/hProcess11#2"/>
    <dgm:cxn modelId="{28E70939-3880-8E42-A876-189FBD28DC2F}" type="presParOf" srcId="{FC2D09FF-2B19-8945-9D5A-05C7D1998025}" destId="{CDB5D182-35BC-654E-8CD4-18EDDF2FE80E}" srcOrd="1" destOrd="0" presId="urn:microsoft.com/office/officeart/2005/8/layout/hProcess11#2"/>
    <dgm:cxn modelId="{0265B667-E1FE-634B-8F54-ED95A40A8372}" type="presParOf" srcId="{FC2D09FF-2B19-8945-9D5A-05C7D1998025}" destId="{985C41FE-5188-8345-9B07-B7966E8758D5}" srcOrd="2" destOrd="0" presId="urn:microsoft.com/office/officeart/2005/8/layout/hProcess11#2"/>
    <dgm:cxn modelId="{2F4383EF-1E43-CF4A-A709-B653F296C11D}" type="presParOf" srcId="{19CA91C3-E06D-1040-93F5-9617346801C1}" destId="{43552DB3-233F-E342-AA99-DE09544897A9}" srcOrd="11" destOrd="0" presId="urn:microsoft.com/office/officeart/2005/8/layout/hProcess11#2"/>
    <dgm:cxn modelId="{981A0352-352E-1B4E-98CF-A342312D10EE}" type="presParOf" srcId="{19CA91C3-E06D-1040-93F5-9617346801C1}" destId="{9B552F1B-2794-644A-A27C-54D1797A6687}" srcOrd="12" destOrd="0" presId="urn:microsoft.com/office/officeart/2005/8/layout/hProcess11#2"/>
    <dgm:cxn modelId="{2C600543-3464-8849-948C-9273A264808A}" type="presParOf" srcId="{9B552F1B-2794-644A-A27C-54D1797A6687}" destId="{4069B743-7EB0-B442-8DE4-E115AD8D14E7}" srcOrd="0" destOrd="0" presId="urn:microsoft.com/office/officeart/2005/8/layout/hProcess11#2"/>
    <dgm:cxn modelId="{A2999927-5CE2-E84E-BA27-BCFFF1389428}" type="presParOf" srcId="{9B552F1B-2794-644A-A27C-54D1797A6687}" destId="{B9010AF2-53C6-F044-8E71-4EB3CA81182F}" srcOrd="1" destOrd="0" presId="urn:microsoft.com/office/officeart/2005/8/layout/hProcess11#2"/>
    <dgm:cxn modelId="{E491E3AF-32F3-E343-A228-E3EDB529EB2A}" type="presParOf" srcId="{9B552F1B-2794-644A-A27C-54D1797A6687}" destId="{F0BCE469-DF62-FD40-AF74-36438AB7EA2E}" srcOrd="2" destOrd="0" presId="urn:microsoft.com/office/officeart/2005/8/layout/hProcess11#2"/>
    <dgm:cxn modelId="{88DB6FDA-1F91-7948-9B48-F9B5A5DFF522}" type="presParOf" srcId="{19CA91C3-E06D-1040-93F5-9617346801C1}" destId="{044EB258-A517-4A4B-96A5-66159ECEFBF4}" srcOrd="13" destOrd="0" presId="urn:microsoft.com/office/officeart/2005/8/layout/hProcess11#2"/>
    <dgm:cxn modelId="{78766CC8-0090-8341-9679-9E6881C43210}" type="presParOf" srcId="{19CA91C3-E06D-1040-93F5-9617346801C1}" destId="{AB7EE7E2-7A5E-B747-98A4-25BAECBD866A}" srcOrd="14" destOrd="0" presId="urn:microsoft.com/office/officeart/2005/8/layout/hProcess11#2"/>
    <dgm:cxn modelId="{B116EBDE-5A4A-F54E-8FC3-02EA5DA46251}" type="presParOf" srcId="{AB7EE7E2-7A5E-B747-98A4-25BAECBD866A}" destId="{04001204-1B84-1349-B47F-362C460AAF5E}" srcOrd="0" destOrd="0" presId="urn:microsoft.com/office/officeart/2005/8/layout/hProcess11#2"/>
    <dgm:cxn modelId="{D30AA0DB-F923-EB4B-9332-A41317C4EA05}" type="presParOf" srcId="{AB7EE7E2-7A5E-B747-98A4-25BAECBD866A}" destId="{9A5AE1AC-9C37-F245-8138-4DDB9586B4F0}" srcOrd="1" destOrd="0" presId="urn:microsoft.com/office/officeart/2005/8/layout/hProcess11#2"/>
    <dgm:cxn modelId="{BD24EBCA-F160-574C-94A4-2CED2DB62015}" type="presParOf" srcId="{AB7EE7E2-7A5E-B747-98A4-25BAECBD866A}" destId="{54C24AE8-F8D1-C941-9115-30EEEE3240EF}" srcOrd="2" destOrd="0" presId="urn:microsoft.com/office/officeart/2005/8/layout/hProcess11#2"/>
    <dgm:cxn modelId="{25EFE19D-D0A8-9C47-99BF-D604DC44EE9B}" type="presParOf" srcId="{19CA91C3-E06D-1040-93F5-9617346801C1}" destId="{E43D04A9-D356-AF40-8E37-FB6E247B1716}" srcOrd="15" destOrd="0" presId="urn:microsoft.com/office/officeart/2005/8/layout/hProcess11#2"/>
    <dgm:cxn modelId="{8AD46E6B-1085-3449-870B-EA82A08F4DF9}" type="presParOf" srcId="{19CA91C3-E06D-1040-93F5-9617346801C1}" destId="{FE5EE284-F4C9-EE49-AF5E-BDD0C97EA811}" srcOrd="16" destOrd="0" presId="urn:microsoft.com/office/officeart/2005/8/layout/hProcess11#2"/>
    <dgm:cxn modelId="{05B4C4EE-3F0D-8A42-BC00-6B698D24E401}" type="presParOf" srcId="{FE5EE284-F4C9-EE49-AF5E-BDD0C97EA811}" destId="{D6B7EB73-FA94-A442-9763-9F960E01AD92}" srcOrd="0" destOrd="0" presId="urn:microsoft.com/office/officeart/2005/8/layout/hProcess11#2"/>
    <dgm:cxn modelId="{D0B9DB35-FBEF-3840-928E-EEF1F3530A81}" type="presParOf" srcId="{FE5EE284-F4C9-EE49-AF5E-BDD0C97EA811}" destId="{FEC52C34-AD16-1749-B0DE-5E5FD4761898}" srcOrd="1" destOrd="0" presId="urn:microsoft.com/office/officeart/2005/8/layout/hProcess11#2"/>
    <dgm:cxn modelId="{AE114A9A-84BA-4B48-94C5-5778F7433F31}" type="presParOf" srcId="{FE5EE284-F4C9-EE49-AF5E-BDD0C97EA811}" destId="{B07C0244-2E74-C640-A080-9C0D6B36B123}" srcOrd="2" destOrd="0" presId="urn:microsoft.com/office/officeart/2005/8/layout/hProcess11#2"/>
    <dgm:cxn modelId="{2DF5C9EC-009A-9145-82C2-E1D878403076}" type="presParOf" srcId="{19CA91C3-E06D-1040-93F5-9617346801C1}" destId="{0A9EFAEC-EDD1-9B49-9849-E6EFE801F251}" srcOrd="17" destOrd="0" presId="urn:microsoft.com/office/officeart/2005/8/layout/hProcess11#2"/>
    <dgm:cxn modelId="{6A09EE6D-B646-AD45-8B0D-889750E4175C}" type="presParOf" srcId="{19CA91C3-E06D-1040-93F5-9617346801C1}" destId="{C092E798-483D-AE48-9FB8-1CA87D5BB765}" srcOrd="18" destOrd="0" presId="urn:microsoft.com/office/officeart/2005/8/layout/hProcess11#2"/>
    <dgm:cxn modelId="{32EF375B-ADD8-BA43-8FC0-509EC4623CD6}" type="presParOf" srcId="{C092E798-483D-AE48-9FB8-1CA87D5BB765}" destId="{D9B6A9EE-16EC-124D-BB91-70617849F112}" srcOrd="0" destOrd="0" presId="urn:microsoft.com/office/officeart/2005/8/layout/hProcess11#2"/>
    <dgm:cxn modelId="{63E65EF9-2B57-9645-B0E5-D7E82EA70961}" type="presParOf" srcId="{C092E798-483D-AE48-9FB8-1CA87D5BB765}" destId="{08A02EF2-A5BF-2C4C-9894-1BB16C38CD60}" srcOrd="1" destOrd="0" presId="urn:microsoft.com/office/officeart/2005/8/layout/hProcess11#2"/>
    <dgm:cxn modelId="{32E0245A-547A-4344-BEBC-BECE573C9BBF}" type="presParOf" srcId="{C092E798-483D-AE48-9FB8-1CA87D5BB765}" destId="{7FD7E926-5CC0-A94F-B99F-08FC93AD9EE8}" srcOrd="2" destOrd="0" presId="urn:microsoft.com/office/officeart/2005/8/layout/hProcess11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89F964E-0116-294B-A049-C274835401FB}" type="doc">
      <dgm:prSet loTypeId="urn:microsoft.com/office/officeart/2005/8/layout/hProcess11#3" loCatId="process" qsTypeId="urn:microsoft.com/office/officeart/2005/8/quickstyle/simple1#8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473F0018-66AC-AE48-983D-DE0EE0703A57}">
      <dgm:prSet custT="1"/>
      <dgm:spPr/>
      <dgm:t>
        <a:bodyPr/>
        <a:lstStyle/>
        <a:p>
          <a:endParaRPr lang="zh-CN" sz="2000" dirty="0"/>
        </a:p>
      </dgm:t>
    </dgm:pt>
    <dgm:pt modelId="{B7C9C73E-6E33-E54C-AB2D-23E3DA288D59}" type="sibTrans" cxnId="{6F53C58A-98F4-394F-8278-23FC7558E555}">
      <dgm:prSet/>
      <dgm:spPr/>
      <dgm:t>
        <a:bodyPr/>
        <a:lstStyle/>
        <a:p>
          <a:endParaRPr lang="zh-CN" altLang="en-US" sz="2000"/>
        </a:p>
      </dgm:t>
    </dgm:pt>
    <dgm:pt modelId="{B26CF2DF-B096-3149-84CB-52ED138E7060}" type="parTrans" cxnId="{6F53C58A-98F4-394F-8278-23FC7558E555}">
      <dgm:prSet/>
      <dgm:spPr/>
      <dgm:t>
        <a:bodyPr/>
        <a:lstStyle/>
        <a:p>
          <a:endParaRPr lang="zh-CN" altLang="en-US" sz="2000"/>
        </a:p>
      </dgm:t>
    </dgm:pt>
    <dgm:pt modelId="{BAADE370-07E4-784B-9811-C9B6AB3909D9}">
      <dgm:prSet custT="1"/>
      <dgm:spPr/>
      <dgm:t>
        <a:bodyPr/>
        <a:lstStyle/>
        <a:p>
          <a:endParaRPr lang="zh-CN" altLang="en-US" sz="2000" dirty="0"/>
        </a:p>
      </dgm:t>
    </dgm:pt>
    <dgm:pt modelId="{63E02E35-45CF-E446-AA8B-D0844487FEC7}" type="sibTrans" cxnId="{EE3D4714-DD9C-3347-B321-D3245C2416A5}">
      <dgm:prSet/>
      <dgm:spPr/>
      <dgm:t>
        <a:bodyPr/>
        <a:lstStyle/>
        <a:p>
          <a:endParaRPr lang="zh-CN" altLang="en-US" sz="2000"/>
        </a:p>
      </dgm:t>
    </dgm:pt>
    <dgm:pt modelId="{8ED2A06C-91A9-4742-B410-BED695F9369E}" type="parTrans" cxnId="{EE3D4714-DD9C-3347-B321-D3245C2416A5}">
      <dgm:prSet/>
      <dgm:spPr/>
      <dgm:t>
        <a:bodyPr/>
        <a:lstStyle/>
        <a:p>
          <a:endParaRPr lang="zh-CN" altLang="en-US" sz="2000"/>
        </a:p>
      </dgm:t>
    </dgm:pt>
    <dgm:pt modelId="{96160277-F482-0040-8898-377E40917448}">
      <dgm:prSet custT="1"/>
      <dgm:spPr/>
      <dgm:t>
        <a:bodyPr/>
        <a:lstStyle/>
        <a:p>
          <a:endParaRPr lang="zh-CN" altLang="en-US" sz="2000" dirty="0"/>
        </a:p>
      </dgm:t>
    </dgm:pt>
    <dgm:pt modelId="{AE1CE79E-9295-F442-98B1-48037C7EA386}" type="sibTrans" cxnId="{5BE79B4A-52AE-CA49-A106-E5B9FE184620}">
      <dgm:prSet/>
      <dgm:spPr/>
      <dgm:t>
        <a:bodyPr/>
        <a:lstStyle/>
        <a:p>
          <a:endParaRPr lang="zh-CN" altLang="en-US" sz="2000"/>
        </a:p>
      </dgm:t>
    </dgm:pt>
    <dgm:pt modelId="{0C3CC2CA-7FBB-ED4A-9837-3994CD6BA69F}" type="parTrans" cxnId="{5BE79B4A-52AE-CA49-A106-E5B9FE184620}">
      <dgm:prSet/>
      <dgm:spPr/>
      <dgm:t>
        <a:bodyPr/>
        <a:lstStyle/>
        <a:p>
          <a:endParaRPr lang="zh-CN" altLang="en-US" sz="2000"/>
        </a:p>
      </dgm:t>
    </dgm:pt>
    <dgm:pt modelId="{0154DF2F-2892-134C-838F-61B341D8C8F9}">
      <dgm:prSet custT="1"/>
      <dgm:spPr/>
      <dgm:t>
        <a:bodyPr/>
        <a:lstStyle/>
        <a:p>
          <a:endParaRPr lang="zh-CN" altLang="en-US" sz="2000" dirty="0"/>
        </a:p>
      </dgm:t>
    </dgm:pt>
    <dgm:pt modelId="{ED481C0A-3519-F94D-B24E-3371F3199433}" type="sibTrans" cxnId="{6CC42624-53BC-864C-BC3C-6CE12C271376}">
      <dgm:prSet/>
      <dgm:spPr/>
      <dgm:t>
        <a:bodyPr/>
        <a:lstStyle/>
        <a:p>
          <a:endParaRPr lang="zh-CN" altLang="en-US" sz="2000"/>
        </a:p>
      </dgm:t>
    </dgm:pt>
    <dgm:pt modelId="{F2317FE5-4179-DC42-BB18-53B3A10E8D22}" type="parTrans" cxnId="{6CC42624-53BC-864C-BC3C-6CE12C271376}">
      <dgm:prSet/>
      <dgm:spPr/>
      <dgm:t>
        <a:bodyPr/>
        <a:lstStyle/>
        <a:p>
          <a:endParaRPr lang="zh-CN" altLang="en-US" sz="2000"/>
        </a:p>
      </dgm:t>
    </dgm:pt>
    <dgm:pt modelId="{2F2E4929-7126-0446-9F2B-A34F1C989883}">
      <dgm:prSet custT="1"/>
      <dgm:spPr/>
      <dgm:t>
        <a:bodyPr/>
        <a:lstStyle/>
        <a:p>
          <a:endParaRPr lang="zh-CN" sz="2000" dirty="0"/>
        </a:p>
      </dgm:t>
    </dgm:pt>
    <dgm:pt modelId="{68A5C218-21D7-4A45-8ED7-73CA7810ED9D}" type="sibTrans" cxnId="{12B3F9B3-BF5F-1F48-B45E-85BECA7F977C}">
      <dgm:prSet/>
      <dgm:spPr/>
      <dgm:t>
        <a:bodyPr/>
        <a:lstStyle/>
        <a:p>
          <a:endParaRPr lang="zh-CN" altLang="en-US" sz="2000"/>
        </a:p>
      </dgm:t>
    </dgm:pt>
    <dgm:pt modelId="{CBC587E7-20E5-874A-8AA5-A44C52827ABD}" type="parTrans" cxnId="{12B3F9B3-BF5F-1F48-B45E-85BECA7F977C}">
      <dgm:prSet/>
      <dgm:spPr/>
      <dgm:t>
        <a:bodyPr/>
        <a:lstStyle/>
        <a:p>
          <a:endParaRPr lang="zh-CN" altLang="en-US" sz="2000"/>
        </a:p>
      </dgm:t>
    </dgm:pt>
    <dgm:pt modelId="{301340D2-6D28-BF4C-8E26-A789200A44E8}">
      <dgm:prSet custT="1"/>
      <dgm:spPr/>
      <dgm:t>
        <a:bodyPr/>
        <a:lstStyle/>
        <a:p>
          <a:endParaRPr lang="zh-CN" sz="2000" dirty="0"/>
        </a:p>
      </dgm:t>
    </dgm:pt>
    <dgm:pt modelId="{6614A0A6-BD9F-F545-B843-C3DF06F2AE71}" type="sibTrans" cxnId="{A5356ADA-3F35-0E48-A571-73C836B506B9}">
      <dgm:prSet/>
      <dgm:spPr/>
      <dgm:t>
        <a:bodyPr/>
        <a:lstStyle/>
        <a:p>
          <a:endParaRPr lang="zh-CN" altLang="en-US" sz="2000"/>
        </a:p>
      </dgm:t>
    </dgm:pt>
    <dgm:pt modelId="{D7415686-CAA5-7C4A-9D10-23B1AA7A302B}" type="parTrans" cxnId="{A5356ADA-3F35-0E48-A571-73C836B506B9}">
      <dgm:prSet/>
      <dgm:spPr/>
      <dgm:t>
        <a:bodyPr/>
        <a:lstStyle/>
        <a:p>
          <a:endParaRPr lang="zh-CN" altLang="en-US" sz="2000"/>
        </a:p>
      </dgm:t>
    </dgm:pt>
    <dgm:pt modelId="{CD5A8358-369F-1548-971F-EBB3F6E61DCB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414D07B3-FE49-EE40-876D-264B5D19BB17}" type="sibTrans" cxnId="{9970182F-A442-4948-B5C6-2CB4C761B1DB}">
      <dgm:prSet/>
      <dgm:spPr/>
      <dgm:t>
        <a:bodyPr/>
        <a:lstStyle/>
        <a:p>
          <a:endParaRPr lang="zh-CN" altLang="en-US" sz="2000"/>
        </a:p>
      </dgm:t>
    </dgm:pt>
    <dgm:pt modelId="{C55999A7-1D96-7B4F-9B3C-A639398AEFDB}" type="parTrans" cxnId="{9970182F-A442-4948-B5C6-2CB4C761B1DB}">
      <dgm:prSet/>
      <dgm:spPr/>
      <dgm:t>
        <a:bodyPr/>
        <a:lstStyle/>
        <a:p>
          <a:endParaRPr lang="zh-CN" altLang="en-US" sz="2000"/>
        </a:p>
      </dgm:t>
    </dgm:pt>
    <dgm:pt modelId="{D5F66225-8FAF-1F43-B530-6ADD49A0F932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0FF47AC2-9798-0541-83C8-6C55869A5618}" type="sibTrans" cxnId="{71948B39-1E7D-654B-A8C7-DD3CA08DA219}">
      <dgm:prSet/>
      <dgm:spPr/>
      <dgm:t>
        <a:bodyPr/>
        <a:lstStyle/>
        <a:p>
          <a:endParaRPr lang="zh-CN" altLang="en-US" sz="2000"/>
        </a:p>
      </dgm:t>
    </dgm:pt>
    <dgm:pt modelId="{EB284277-AC2E-6C44-A8D3-E7DEA32272DD}" type="parTrans" cxnId="{71948B39-1E7D-654B-A8C7-DD3CA08DA219}">
      <dgm:prSet/>
      <dgm:spPr/>
      <dgm:t>
        <a:bodyPr/>
        <a:lstStyle/>
        <a:p>
          <a:endParaRPr lang="zh-CN" altLang="en-US" sz="2000"/>
        </a:p>
      </dgm:t>
    </dgm:pt>
    <dgm:pt modelId="{A531BB04-0FFC-4043-94F3-157D177EF7B7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61B633C7-52C5-AC4C-9197-D9BAC8874E4F}" type="sibTrans" cxnId="{16C6019B-6FF6-4646-82FC-9BBE22C4C95F}">
      <dgm:prSet/>
      <dgm:spPr/>
      <dgm:t>
        <a:bodyPr/>
        <a:lstStyle/>
        <a:p>
          <a:endParaRPr lang="zh-CN" altLang="en-US" sz="2000"/>
        </a:p>
      </dgm:t>
    </dgm:pt>
    <dgm:pt modelId="{46B7170A-2EBF-E541-BDBF-DB9ACA1F2719}" type="parTrans" cxnId="{16C6019B-6FF6-4646-82FC-9BBE22C4C95F}">
      <dgm:prSet/>
      <dgm:spPr/>
      <dgm:t>
        <a:bodyPr/>
        <a:lstStyle/>
        <a:p>
          <a:endParaRPr lang="zh-CN" altLang="en-US" sz="2000"/>
        </a:p>
      </dgm:t>
    </dgm:pt>
    <dgm:pt modelId="{94466246-7EB5-B94E-A784-FAB9E476C04A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DA4E5862-A4F0-6946-816A-63D27A631657}" type="sibTrans" cxnId="{95DFBA66-9D5B-8745-B785-11B23E3E5973}">
      <dgm:prSet/>
      <dgm:spPr/>
      <dgm:t>
        <a:bodyPr/>
        <a:lstStyle/>
        <a:p>
          <a:endParaRPr lang="zh-CN" altLang="en-US" sz="2000"/>
        </a:p>
      </dgm:t>
    </dgm:pt>
    <dgm:pt modelId="{815C6AF3-8803-A049-98BA-8F1667557E3C}" type="parTrans" cxnId="{95DFBA66-9D5B-8745-B785-11B23E3E5973}">
      <dgm:prSet/>
      <dgm:spPr/>
      <dgm:t>
        <a:bodyPr/>
        <a:lstStyle/>
        <a:p>
          <a:endParaRPr lang="zh-CN" altLang="en-US" sz="2000"/>
        </a:p>
      </dgm:t>
    </dgm:pt>
    <dgm:pt modelId="{0EFD4C44-889C-F643-807C-C5948AEAA31F}" type="pres">
      <dgm:prSet presAssocID="{289F964E-0116-294B-A049-C274835401FB}" presName="Name0" presStyleCnt="0">
        <dgm:presLayoutVars>
          <dgm:dir/>
          <dgm:resizeHandles val="exact"/>
        </dgm:presLayoutVars>
      </dgm:prSet>
      <dgm:spPr/>
    </dgm:pt>
    <dgm:pt modelId="{5061EDC9-4560-8D4F-8F7F-F40698BF45D6}" type="pres">
      <dgm:prSet presAssocID="{289F964E-0116-294B-A049-C274835401FB}" presName="arrow" presStyleLbl="bgShp" presStyleIdx="0" presStyleCnt="1"/>
      <dgm:spPr/>
    </dgm:pt>
    <dgm:pt modelId="{19CA91C3-E06D-1040-93F5-9617346801C1}" type="pres">
      <dgm:prSet presAssocID="{289F964E-0116-294B-A049-C274835401FB}" presName="points" presStyleCnt="0"/>
      <dgm:spPr/>
    </dgm:pt>
    <dgm:pt modelId="{FB289AF4-7277-2745-84AC-6798C1822D2D}" type="pres">
      <dgm:prSet presAssocID="{473F0018-66AC-AE48-983D-DE0EE0703A57}" presName="compositeA" presStyleCnt="0"/>
      <dgm:spPr/>
    </dgm:pt>
    <dgm:pt modelId="{20C9BC28-6112-6D45-B076-19D5C9548E0D}" type="pres">
      <dgm:prSet presAssocID="{473F0018-66AC-AE48-983D-DE0EE0703A57}" presName="textA" presStyleLbl="revTx" presStyleIdx="0" presStyleCnt="10">
        <dgm:presLayoutVars>
          <dgm:bulletEnabled val="1"/>
        </dgm:presLayoutVars>
      </dgm:prSet>
      <dgm:spPr/>
    </dgm:pt>
    <dgm:pt modelId="{1209E820-D3AF-2442-BD79-B4B2092B3BAD}" type="pres">
      <dgm:prSet presAssocID="{473F0018-66AC-AE48-983D-DE0EE0703A57}" presName="circleA" presStyleLbl="node1" presStyleIdx="0" presStyleCnt="10"/>
      <dgm:spPr/>
    </dgm:pt>
    <dgm:pt modelId="{75B92126-A716-4E4C-BC4D-2AA08AED219D}" type="pres">
      <dgm:prSet presAssocID="{473F0018-66AC-AE48-983D-DE0EE0703A57}" presName="spaceA" presStyleCnt="0"/>
      <dgm:spPr/>
    </dgm:pt>
    <dgm:pt modelId="{E39D9D19-EF2E-E641-981C-93DFA0E40EB1}" type="pres">
      <dgm:prSet presAssocID="{B7C9C73E-6E33-E54C-AB2D-23E3DA288D59}" presName="space" presStyleCnt="0"/>
      <dgm:spPr/>
    </dgm:pt>
    <dgm:pt modelId="{051875FE-D00E-C641-92FA-F57F55CB699A}" type="pres">
      <dgm:prSet presAssocID="{BAADE370-07E4-784B-9811-C9B6AB3909D9}" presName="compositeB" presStyleCnt="0"/>
      <dgm:spPr/>
    </dgm:pt>
    <dgm:pt modelId="{5A5F35B1-48F4-F544-AD57-4838A4C7FDCF}" type="pres">
      <dgm:prSet presAssocID="{BAADE370-07E4-784B-9811-C9B6AB3909D9}" presName="textB" presStyleLbl="revTx" presStyleIdx="1" presStyleCnt="10">
        <dgm:presLayoutVars>
          <dgm:bulletEnabled val="1"/>
        </dgm:presLayoutVars>
      </dgm:prSet>
      <dgm:spPr/>
    </dgm:pt>
    <dgm:pt modelId="{30A720F4-BC39-7A4A-B3B0-9971217A2242}" type="pres">
      <dgm:prSet presAssocID="{BAADE370-07E4-784B-9811-C9B6AB3909D9}" presName="circleB" presStyleLbl="node1" presStyleIdx="1" presStyleCnt="10"/>
      <dgm:spPr/>
    </dgm:pt>
    <dgm:pt modelId="{FD884E73-31D8-384C-AEB8-A2F6AFFE380B}" type="pres">
      <dgm:prSet presAssocID="{BAADE370-07E4-784B-9811-C9B6AB3909D9}" presName="spaceB" presStyleCnt="0"/>
      <dgm:spPr/>
    </dgm:pt>
    <dgm:pt modelId="{8D1A8DFB-74DF-B84E-B4C7-94211A4637F2}" type="pres">
      <dgm:prSet presAssocID="{63E02E35-45CF-E446-AA8B-D0844487FEC7}" presName="space" presStyleCnt="0"/>
      <dgm:spPr/>
    </dgm:pt>
    <dgm:pt modelId="{913DF2F0-D46D-C442-BF86-782F706AEF5C}" type="pres">
      <dgm:prSet presAssocID="{96160277-F482-0040-8898-377E40917448}" presName="compositeA" presStyleCnt="0"/>
      <dgm:spPr/>
    </dgm:pt>
    <dgm:pt modelId="{44EEDAE3-2C44-384F-ABD6-93EEC5DB9438}" type="pres">
      <dgm:prSet presAssocID="{96160277-F482-0040-8898-377E40917448}" presName="textA" presStyleLbl="revTx" presStyleIdx="2" presStyleCnt="10">
        <dgm:presLayoutVars>
          <dgm:bulletEnabled val="1"/>
        </dgm:presLayoutVars>
      </dgm:prSet>
      <dgm:spPr/>
    </dgm:pt>
    <dgm:pt modelId="{511D1261-56CE-FD45-B8A3-1D42CD4817A5}" type="pres">
      <dgm:prSet presAssocID="{96160277-F482-0040-8898-377E40917448}" presName="circleA" presStyleLbl="node1" presStyleIdx="2" presStyleCnt="10"/>
      <dgm:spPr/>
    </dgm:pt>
    <dgm:pt modelId="{7FC15F4B-023F-9643-B846-CD33DC0FC712}" type="pres">
      <dgm:prSet presAssocID="{96160277-F482-0040-8898-377E40917448}" presName="spaceA" presStyleCnt="0"/>
      <dgm:spPr/>
    </dgm:pt>
    <dgm:pt modelId="{E0CEE4BF-5C4E-A141-90AF-12071217B879}" type="pres">
      <dgm:prSet presAssocID="{AE1CE79E-9295-F442-98B1-48037C7EA386}" presName="space" presStyleCnt="0"/>
      <dgm:spPr/>
    </dgm:pt>
    <dgm:pt modelId="{35EA0FEF-3045-9A4B-A96E-6D73665FA048}" type="pres">
      <dgm:prSet presAssocID="{0154DF2F-2892-134C-838F-61B341D8C8F9}" presName="compositeB" presStyleCnt="0"/>
      <dgm:spPr/>
    </dgm:pt>
    <dgm:pt modelId="{287C20E3-2E0E-2A4A-9B53-5D8B6FFA0F1D}" type="pres">
      <dgm:prSet presAssocID="{0154DF2F-2892-134C-838F-61B341D8C8F9}" presName="textB" presStyleLbl="revTx" presStyleIdx="3" presStyleCnt="10">
        <dgm:presLayoutVars>
          <dgm:bulletEnabled val="1"/>
        </dgm:presLayoutVars>
      </dgm:prSet>
      <dgm:spPr/>
    </dgm:pt>
    <dgm:pt modelId="{56570407-458A-6F4E-B0D2-9F2036D7396E}" type="pres">
      <dgm:prSet presAssocID="{0154DF2F-2892-134C-838F-61B341D8C8F9}" presName="circleB" presStyleLbl="node1" presStyleIdx="3" presStyleCnt="10"/>
      <dgm:spPr/>
    </dgm:pt>
    <dgm:pt modelId="{4651BC23-4963-744E-AE97-1ABC2651579E}" type="pres">
      <dgm:prSet presAssocID="{0154DF2F-2892-134C-838F-61B341D8C8F9}" presName="spaceB" presStyleCnt="0"/>
      <dgm:spPr/>
    </dgm:pt>
    <dgm:pt modelId="{224CE829-1E33-0B43-8DC6-0C464BB2F526}" type="pres">
      <dgm:prSet presAssocID="{ED481C0A-3519-F94D-B24E-3371F3199433}" presName="space" presStyleCnt="0"/>
      <dgm:spPr/>
    </dgm:pt>
    <dgm:pt modelId="{1A040ADA-CB61-D040-A70B-1E8DEDCBEDF0}" type="pres">
      <dgm:prSet presAssocID="{2F2E4929-7126-0446-9F2B-A34F1C989883}" presName="compositeA" presStyleCnt="0"/>
      <dgm:spPr/>
    </dgm:pt>
    <dgm:pt modelId="{7967FA6A-FCF6-5641-AEDD-96AACB4B275B}" type="pres">
      <dgm:prSet presAssocID="{2F2E4929-7126-0446-9F2B-A34F1C989883}" presName="textA" presStyleLbl="revTx" presStyleIdx="4" presStyleCnt="10">
        <dgm:presLayoutVars>
          <dgm:bulletEnabled val="1"/>
        </dgm:presLayoutVars>
      </dgm:prSet>
      <dgm:spPr/>
    </dgm:pt>
    <dgm:pt modelId="{C893252A-8231-0E4D-985C-E386775E577D}" type="pres">
      <dgm:prSet presAssocID="{2F2E4929-7126-0446-9F2B-A34F1C989883}" presName="circleA" presStyleLbl="node1" presStyleIdx="4" presStyleCnt="10"/>
      <dgm:spPr/>
    </dgm:pt>
    <dgm:pt modelId="{2FC31FB5-736E-B844-B745-DF74FC566C8A}" type="pres">
      <dgm:prSet presAssocID="{2F2E4929-7126-0446-9F2B-A34F1C989883}" presName="spaceA" presStyleCnt="0"/>
      <dgm:spPr/>
    </dgm:pt>
    <dgm:pt modelId="{3793BA3E-B7BE-9E4E-952F-FFBAAC523BD2}" type="pres">
      <dgm:prSet presAssocID="{68A5C218-21D7-4A45-8ED7-73CA7810ED9D}" presName="space" presStyleCnt="0"/>
      <dgm:spPr/>
    </dgm:pt>
    <dgm:pt modelId="{FC2D09FF-2B19-8945-9D5A-05C7D1998025}" type="pres">
      <dgm:prSet presAssocID="{301340D2-6D28-BF4C-8E26-A789200A44E8}" presName="compositeB" presStyleCnt="0"/>
      <dgm:spPr/>
    </dgm:pt>
    <dgm:pt modelId="{A9DA97A1-0C84-EE41-8737-DE6831BBE425}" type="pres">
      <dgm:prSet presAssocID="{301340D2-6D28-BF4C-8E26-A789200A44E8}" presName="textB" presStyleLbl="revTx" presStyleIdx="5" presStyleCnt="10">
        <dgm:presLayoutVars>
          <dgm:bulletEnabled val="1"/>
        </dgm:presLayoutVars>
      </dgm:prSet>
      <dgm:spPr/>
    </dgm:pt>
    <dgm:pt modelId="{CDB5D182-35BC-654E-8CD4-18EDDF2FE80E}" type="pres">
      <dgm:prSet presAssocID="{301340D2-6D28-BF4C-8E26-A789200A44E8}" presName="circleB" presStyleLbl="node1" presStyleIdx="5" presStyleCnt="10"/>
      <dgm:spPr/>
    </dgm:pt>
    <dgm:pt modelId="{985C41FE-5188-8345-9B07-B7966E8758D5}" type="pres">
      <dgm:prSet presAssocID="{301340D2-6D28-BF4C-8E26-A789200A44E8}" presName="spaceB" presStyleCnt="0"/>
      <dgm:spPr/>
    </dgm:pt>
    <dgm:pt modelId="{43552DB3-233F-E342-AA99-DE09544897A9}" type="pres">
      <dgm:prSet presAssocID="{6614A0A6-BD9F-F545-B843-C3DF06F2AE71}" presName="space" presStyleCnt="0"/>
      <dgm:spPr/>
    </dgm:pt>
    <dgm:pt modelId="{9B552F1B-2794-644A-A27C-54D1797A6687}" type="pres">
      <dgm:prSet presAssocID="{CD5A8358-369F-1548-971F-EBB3F6E61DCB}" presName="compositeA" presStyleCnt="0"/>
      <dgm:spPr/>
    </dgm:pt>
    <dgm:pt modelId="{4069B743-7EB0-B442-8DE4-E115AD8D14E7}" type="pres">
      <dgm:prSet presAssocID="{CD5A8358-369F-1548-971F-EBB3F6E61DCB}" presName="textA" presStyleLbl="revTx" presStyleIdx="6" presStyleCnt="10">
        <dgm:presLayoutVars>
          <dgm:bulletEnabled val="1"/>
        </dgm:presLayoutVars>
      </dgm:prSet>
      <dgm:spPr/>
    </dgm:pt>
    <dgm:pt modelId="{B9010AF2-53C6-F044-8E71-4EB3CA81182F}" type="pres">
      <dgm:prSet presAssocID="{CD5A8358-369F-1548-971F-EBB3F6E61DCB}" presName="circleA" presStyleLbl="node1" presStyleIdx="6" presStyleCnt="10"/>
      <dgm:spPr/>
    </dgm:pt>
    <dgm:pt modelId="{F0BCE469-DF62-FD40-AF74-36438AB7EA2E}" type="pres">
      <dgm:prSet presAssocID="{CD5A8358-369F-1548-971F-EBB3F6E61DCB}" presName="spaceA" presStyleCnt="0"/>
      <dgm:spPr/>
    </dgm:pt>
    <dgm:pt modelId="{044EB258-A517-4A4B-96A5-66159ECEFBF4}" type="pres">
      <dgm:prSet presAssocID="{414D07B3-FE49-EE40-876D-264B5D19BB17}" presName="space" presStyleCnt="0"/>
      <dgm:spPr/>
    </dgm:pt>
    <dgm:pt modelId="{AB7EE7E2-7A5E-B747-98A4-25BAECBD866A}" type="pres">
      <dgm:prSet presAssocID="{D5F66225-8FAF-1F43-B530-6ADD49A0F932}" presName="compositeB" presStyleCnt="0"/>
      <dgm:spPr/>
    </dgm:pt>
    <dgm:pt modelId="{04001204-1B84-1349-B47F-362C460AAF5E}" type="pres">
      <dgm:prSet presAssocID="{D5F66225-8FAF-1F43-B530-6ADD49A0F932}" presName="textB" presStyleLbl="revTx" presStyleIdx="7" presStyleCnt="10">
        <dgm:presLayoutVars>
          <dgm:bulletEnabled val="1"/>
        </dgm:presLayoutVars>
      </dgm:prSet>
      <dgm:spPr/>
    </dgm:pt>
    <dgm:pt modelId="{9A5AE1AC-9C37-F245-8138-4DDB9586B4F0}" type="pres">
      <dgm:prSet presAssocID="{D5F66225-8FAF-1F43-B530-6ADD49A0F932}" presName="circleB" presStyleLbl="node1" presStyleIdx="7" presStyleCnt="10"/>
      <dgm:spPr/>
    </dgm:pt>
    <dgm:pt modelId="{54C24AE8-F8D1-C941-9115-30EEEE3240EF}" type="pres">
      <dgm:prSet presAssocID="{D5F66225-8FAF-1F43-B530-6ADD49A0F932}" presName="spaceB" presStyleCnt="0"/>
      <dgm:spPr/>
    </dgm:pt>
    <dgm:pt modelId="{E43D04A9-D356-AF40-8E37-FB6E247B1716}" type="pres">
      <dgm:prSet presAssocID="{0FF47AC2-9798-0541-83C8-6C55869A5618}" presName="space" presStyleCnt="0"/>
      <dgm:spPr/>
    </dgm:pt>
    <dgm:pt modelId="{FE5EE284-F4C9-EE49-AF5E-BDD0C97EA811}" type="pres">
      <dgm:prSet presAssocID="{A531BB04-0FFC-4043-94F3-157D177EF7B7}" presName="compositeA" presStyleCnt="0"/>
      <dgm:spPr/>
    </dgm:pt>
    <dgm:pt modelId="{D6B7EB73-FA94-A442-9763-9F960E01AD92}" type="pres">
      <dgm:prSet presAssocID="{A531BB04-0FFC-4043-94F3-157D177EF7B7}" presName="textA" presStyleLbl="revTx" presStyleIdx="8" presStyleCnt="10">
        <dgm:presLayoutVars>
          <dgm:bulletEnabled val="1"/>
        </dgm:presLayoutVars>
      </dgm:prSet>
      <dgm:spPr/>
    </dgm:pt>
    <dgm:pt modelId="{FEC52C34-AD16-1749-B0DE-5E5FD4761898}" type="pres">
      <dgm:prSet presAssocID="{A531BB04-0FFC-4043-94F3-157D177EF7B7}" presName="circleA" presStyleLbl="node1" presStyleIdx="8" presStyleCnt="10"/>
      <dgm:spPr/>
    </dgm:pt>
    <dgm:pt modelId="{B07C0244-2E74-C640-A080-9C0D6B36B123}" type="pres">
      <dgm:prSet presAssocID="{A531BB04-0FFC-4043-94F3-157D177EF7B7}" presName="spaceA" presStyleCnt="0"/>
      <dgm:spPr/>
    </dgm:pt>
    <dgm:pt modelId="{0A9EFAEC-EDD1-9B49-9849-E6EFE801F251}" type="pres">
      <dgm:prSet presAssocID="{61B633C7-52C5-AC4C-9197-D9BAC8874E4F}" presName="space" presStyleCnt="0"/>
      <dgm:spPr/>
    </dgm:pt>
    <dgm:pt modelId="{C092E798-483D-AE48-9FB8-1CA87D5BB765}" type="pres">
      <dgm:prSet presAssocID="{94466246-7EB5-B94E-A784-FAB9E476C04A}" presName="compositeB" presStyleCnt="0"/>
      <dgm:spPr/>
    </dgm:pt>
    <dgm:pt modelId="{D9B6A9EE-16EC-124D-BB91-70617849F112}" type="pres">
      <dgm:prSet presAssocID="{94466246-7EB5-B94E-A784-FAB9E476C04A}" presName="textB" presStyleLbl="revTx" presStyleIdx="9" presStyleCnt="10">
        <dgm:presLayoutVars>
          <dgm:bulletEnabled val="1"/>
        </dgm:presLayoutVars>
      </dgm:prSet>
      <dgm:spPr/>
    </dgm:pt>
    <dgm:pt modelId="{08A02EF2-A5BF-2C4C-9894-1BB16C38CD60}" type="pres">
      <dgm:prSet presAssocID="{94466246-7EB5-B94E-A784-FAB9E476C04A}" presName="circleB" presStyleLbl="node1" presStyleIdx="9" presStyleCnt="10"/>
      <dgm:spPr/>
    </dgm:pt>
    <dgm:pt modelId="{7FD7E926-5CC0-A94F-B99F-08FC93AD9EE8}" type="pres">
      <dgm:prSet presAssocID="{94466246-7EB5-B94E-A784-FAB9E476C04A}" presName="spaceB" presStyleCnt="0"/>
      <dgm:spPr/>
    </dgm:pt>
  </dgm:ptLst>
  <dgm:cxnLst>
    <dgm:cxn modelId="{EE3D4714-DD9C-3347-B321-D3245C2416A5}" srcId="{289F964E-0116-294B-A049-C274835401FB}" destId="{BAADE370-07E4-784B-9811-C9B6AB3909D9}" srcOrd="1" destOrd="0" parTransId="{8ED2A06C-91A9-4742-B410-BED695F9369E}" sibTransId="{63E02E35-45CF-E446-AA8B-D0844487FEC7}"/>
    <dgm:cxn modelId="{967C891F-8D40-314E-A635-09F1C57F39E2}" type="presOf" srcId="{94466246-7EB5-B94E-A784-FAB9E476C04A}" destId="{D9B6A9EE-16EC-124D-BB91-70617849F112}" srcOrd="0" destOrd="0" presId="urn:microsoft.com/office/officeart/2005/8/layout/hProcess11#3"/>
    <dgm:cxn modelId="{6CC42624-53BC-864C-BC3C-6CE12C271376}" srcId="{289F964E-0116-294B-A049-C274835401FB}" destId="{0154DF2F-2892-134C-838F-61B341D8C8F9}" srcOrd="3" destOrd="0" parTransId="{F2317FE5-4179-DC42-BB18-53B3A10E8D22}" sibTransId="{ED481C0A-3519-F94D-B24E-3371F3199433}"/>
    <dgm:cxn modelId="{9970182F-A442-4948-B5C6-2CB4C761B1DB}" srcId="{289F964E-0116-294B-A049-C274835401FB}" destId="{CD5A8358-369F-1548-971F-EBB3F6E61DCB}" srcOrd="6" destOrd="0" parTransId="{C55999A7-1D96-7B4F-9B3C-A639398AEFDB}" sibTransId="{414D07B3-FE49-EE40-876D-264B5D19BB17}"/>
    <dgm:cxn modelId="{71948B39-1E7D-654B-A8C7-DD3CA08DA219}" srcId="{289F964E-0116-294B-A049-C274835401FB}" destId="{D5F66225-8FAF-1F43-B530-6ADD49A0F932}" srcOrd="7" destOrd="0" parTransId="{EB284277-AC2E-6C44-A8D3-E7DEA32272DD}" sibTransId="{0FF47AC2-9798-0541-83C8-6C55869A5618}"/>
    <dgm:cxn modelId="{F8D86D3B-1216-1849-A29D-3B82E447B2A0}" type="presOf" srcId="{D5F66225-8FAF-1F43-B530-6ADD49A0F932}" destId="{04001204-1B84-1349-B47F-362C460AAF5E}" srcOrd="0" destOrd="0" presId="urn:microsoft.com/office/officeart/2005/8/layout/hProcess11#3"/>
    <dgm:cxn modelId="{0F62503D-2990-9C40-977D-52EA3FBF0FFE}" type="presOf" srcId="{CD5A8358-369F-1548-971F-EBB3F6E61DCB}" destId="{4069B743-7EB0-B442-8DE4-E115AD8D14E7}" srcOrd="0" destOrd="0" presId="urn:microsoft.com/office/officeart/2005/8/layout/hProcess11#3"/>
    <dgm:cxn modelId="{FADC303E-9A10-144E-BE03-614C1D2E0152}" type="presOf" srcId="{2F2E4929-7126-0446-9F2B-A34F1C989883}" destId="{7967FA6A-FCF6-5641-AEDD-96AACB4B275B}" srcOrd="0" destOrd="0" presId="urn:microsoft.com/office/officeart/2005/8/layout/hProcess11#3"/>
    <dgm:cxn modelId="{5BE79B4A-52AE-CA49-A106-E5B9FE184620}" srcId="{289F964E-0116-294B-A049-C274835401FB}" destId="{96160277-F482-0040-8898-377E40917448}" srcOrd="2" destOrd="0" parTransId="{0C3CC2CA-7FBB-ED4A-9837-3994CD6BA69F}" sibTransId="{AE1CE79E-9295-F442-98B1-48037C7EA386}"/>
    <dgm:cxn modelId="{0F074B5B-E5DC-014E-A337-09649F1049B1}" type="presOf" srcId="{0154DF2F-2892-134C-838F-61B341D8C8F9}" destId="{287C20E3-2E0E-2A4A-9B53-5D8B6FFA0F1D}" srcOrd="0" destOrd="0" presId="urn:microsoft.com/office/officeart/2005/8/layout/hProcess11#3"/>
    <dgm:cxn modelId="{2B476164-07BC-D044-B6F4-0CC6A6039809}" type="presOf" srcId="{A531BB04-0FFC-4043-94F3-157D177EF7B7}" destId="{D6B7EB73-FA94-A442-9763-9F960E01AD92}" srcOrd="0" destOrd="0" presId="urn:microsoft.com/office/officeart/2005/8/layout/hProcess11#3"/>
    <dgm:cxn modelId="{0C45E265-2592-1349-BCE7-A8E6749FD072}" type="presOf" srcId="{289F964E-0116-294B-A049-C274835401FB}" destId="{0EFD4C44-889C-F643-807C-C5948AEAA31F}" srcOrd="0" destOrd="0" presId="urn:microsoft.com/office/officeart/2005/8/layout/hProcess11#3"/>
    <dgm:cxn modelId="{95DFBA66-9D5B-8745-B785-11B23E3E5973}" srcId="{289F964E-0116-294B-A049-C274835401FB}" destId="{94466246-7EB5-B94E-A784-FAB9E476C04A}" srcOrd="9" destOrd="0" parTransId="{815C6AF3-8803-A049-98BA-8F1667557E3C}" sibTransId="{DA4E5862-A4F0-6946-816A-63D27A631657}"/>
    <dgm:cxn modelId="{6F53C58A-98F4-394F-8278-23FC7558E555}" srcId="{289F964E-0116-294B-A049-C274835401FB}" destId="{473F0018-66AC-AE48-983D-DE0EE0703A57}" srcOrd="0" destOrd="0" parTransId="{B26CF2DF-B096-3149-84CB-52ED138E7060}" sibTransId="{B7C9C73E-6E33-E54C-AB2D-23E3DA288D59}"/>
    <dgm:cxn modelId="{16C6019B-6FF6-4646-82FC-9BBE22C4C95F}" srcId="{289F964E-0116-294B-A049-C274835401FB}" destId="{A531BB04-0FFC-4043-94F3-157D177EF7B7}" srcOrd="8" destOrd="0" parTransId="{46B7170A-2EBF-E541-BDBF-DB9ACA1F2719}" sibTransId="{61B633C7-52C5-AC4C-9197-D9BAC8874E4F}"/>
    <dgm:cxn modelId="{55236DA2-B640-6441-934D-D6DCE1F757CD}" type="presOf" srcId="{301340D2-6D28-BF4C-8E26-A789200A44E8}" destId="{A9DA97A1-0C84-EE41-8737-DE6831BBE425}" srcOrd="0" destOrd="0" presId="urn:microsoft.com/office/officeart/2005/8/layout/hProcess11#3"/>
    <dgm:cxn modelId="{12B3F9B3-BF5F-1F48-B45E-85BECA7F977C}" srcId="{289F964E-0116-294B-A049-C274835401FB}" destId="{2F2E4929-7126-0446-9F2B-A34F1C989883}" srcOrd="4" destOrd="0" parTransId="{CBC587E7-20E5-874A-8AA5-A44C52827ABD}" sibTransId="{68A5C218-21D7-4A45-8ED7-73CA7810ED9D}"/>
    <dgm:cxn modelId="{F4AD6DB8-8A12-5D47-8BAD-AE7649F81CEE}" type="presOf" srcId="{BAADE370-07E4-784B-9811-C9B6AB3909D9}" destId="{5A5F35B1-48F4-F544-AD57-4838A4C7FDCF}" srcOrd="0" destOrd="0" presId="urn:microsoft.com/office/officeart/2005/8/layout/hProcess11#3"/>
    <dgm:cxn modelId="{A5356ADA-3F35-0E48-A571-73C836B506B9}" srcId="{289F964E-0116-294B-A049-C274835401FB}" destId="{301340D2-6D28-BF4C-8E26-A789200A44E8}" srcOrd="5" destOrd="0" parTransId="{D7415686-CAA5-7C4A-9D10-23B1AA7A302B}" sibTransId="{6614A0A6-BD9F-F545-B843-C3DF06F2AE71}"/>
    <dgm:cxn modelId="{2A7464E3-B2C5-2D4F-AA03-F035BE62E9D5}" type="presOf" srcId="{473F0018-66AC-AE48-983D-DE0EE0703A57}" destId="{20C9BC28-6112-6D45-B076-19D5C9548E0D}" srcOrd="0" destOrd="0" presId="urn:microsoft.com/office/officeart/2005/8/layout/hProcess11#3"/>
    <dgm:cxn modelId="{C76B95E3-44B6-7D40-9566-3AE758376072}" type="presOf" srcId="{96160277-F482-0040-8898-377E40917448}" destId="{44EEDAE3-2C44-384F-ABD6-93EEC5DB9438}" srcOrd="0" destOrd="0" presId="urn:microsoft.com/office/officeart/2005/8/layout/hProcess11#3"/>
    <dgm:cxn modelId="{BD40D2CB-ED17-9249-994E-950DF77091CD}" type="presParOf" srcId="{0EFD4C44-889C-F643-807C-C5948AEAA31F}" destId="{5061EDC9-4560-8D4F-8F7F-F40698BF45D6}" srcOrd="0" destOrd="0" presId="urn:microsoft.com/office/officeart/2005/8/layout/hProcess11#3"/>
    <dgm:cxn modelId="{F6485498-399E-084F-A197-88CD8153CB54}" type="presParOf" srcId="{0EFD4C44-889C-F643-807C-C5948AEAA31F}" destId="{19CA91C3-E06D-1040-93F5-9617346801C1}" srcOrd="1" destOrd="0" presId="urn:microsoft.com/office/officeart/2005/8/layout/hProcess11#3"/>
    <dgm:cxn modelId="{EBF2AA61-815D-1F42-B40B-7352F2A6A734}" type="presParOf" srcId="{19CA91C3-E06D-1040-93F5-9617346801C1}" destId="{FB289AF4-7277-2745-84AC-6798C1822D2D}" srcOrd="0" destOrd="0" presId="urn:microsoft.com/office/officeart/2005/8/layout/hProcess11#3"/>
    <dgm:cxn modelId="{22E10909-645E-B64C-83A5-E9C657E754D5}" type="presParOf" srcId="{FB289AF4-7277-2745-84AC-6798C1822D2D}" destId="{20C9BC28-6112-6D45-B076-19D5C9548E0D}" srcOrd="0" destOrd="0" presId="urn:microsoft.com/office/officeart/2005/8/layout/hProcess11#3"/>
    <dgm:cxn modelId="{5B34B497-054B-274F-ADA2-2DBE1914043A}" type="presParOf" srcId="{FB289AF4-7277-2745-84AC-6798C1822D2D}" destId="{1209E820-D3AF-2442-BD79-B4B2092B3BAD}" srcOrd="1" destOrd="0" presId="urn:microsoft.com/office/officeart/2005/8/layout/hProcess11#3"/>
    <dgm:cxn modelId="{C5B5141C-CA91-0B4B-B192-CE775AC1B12D}" type="presParOf" srcId="{FB289AF4-7277-2745-84AC-6798C1822D2D}" destId="{75B92126-A716-4E4C-BC4D-2AA08AED219D}" srcOrd="2" destOrd="0" presId="urn:microsoft.com/office/officeart/2005/8/layout/hProcess11#3"/>
    <dgm:cxn modelId="{4AD83BA4-9A38-8745-B6CD-4B955F9D5B0B}" type="presParOf" srcId="{19CA91C3-E06D-1040-93F5-9617346801C1}" destId="{E39D9D19-EF2E-E641-981C-93DFA0E40EB1}" srcOrd="1" destOrd="0" presId="urn:microsoft.com/office/officeart/2005/8/layout/hProcess11#3"/>
    <dgm:cxn modelId="{0FB17469-1AAB-F64A-A751-D370B9BBF9ED}" type="presParOf" srcId="{19CA91C3-E06D-1040-93F5-9617346801C1}" destId="{051875FE-D00E-C641-92FA-F57F55CB699A}" srcOrd="2" destOrd="0" presId="urn:microsoft.com/office/officeart/2005/8/layout/hProcess11#3"/>
    <dgm:cxn modelId="{1AA6EB93-9E10-5A4A-A0F3-EBE99BCBE11B}" type="presParOf" srcId="{051875FE-D00E-C641-92FA-F57F55CB699A}" destId="{5A5F35B1-48F4-F544-AD57-4838A4C7FDCF}" srcOrd="0" destOrd="0" presId="urn:microsoft.com/office/officeart/2005/8/layout/hProcess11#3"/>
    <dgm:cxn modelId="{8125D3D6-7F95-5C4F-8D73-9A4ED4D48C4C}" type="presParOf" srcId="{051875FE-D00E-C641-92FA-F57F55CB699A}" destId="{30A720F4-BC39-7A4A-B3B0-9971217A2242}" srcOrd="1" destOrd="0" presId="urn:microsoft.com/office/officeart/2005/8/layout/hProcess11#3"/>
    <dgm:cxn modelId="{0FA772A4-3587-C949-8A76-D5B52A790B56}" type="presParOf" srcId="{051875FE-D00E-C641-92FA-F57F55CB699A}" destId="{FD884E73-31D8-384C-AEB8-A2F6AFFE380B}" srcOrd="2" destOrd="0" presId="urn:microsoft.com/office/officeart/2005/8/layout/hProcess11#3"/>
    <dgm:cxn modelId="{EF55861A-D4AD-F342-BF2B-FD5A210DBCDC}" type="presParOf" srcId="{19CA91C3-E06D-1040-93F5-9617346801C1}" destId="{8D1A8DFB-74DF-B84E-B4C7-94211A4637F2}" srcOrd="3" destOrd="0" presId="urn:microsoft.com/office/officeart/2005/8/layout/hProcess11#3"/>
    <dgm:cxn modelId="{BBE83A62-A4F1-E842-BDA5-8817083BEC9B}" type="presParOf" srcId="{19CA91C3-E06D-1040-93F5-9617346801C1}" destId="{913DF2F0-D46D-C442-BF86-782F706AEF5C}" srcOrd="4" destOrd="0" presId="urn:microsoft.com/office/officeart/2005/8/layout/hProcess11#3"/>
    <dgm:cxn modelId="{14819E61-1A3E-A343-96E3-5B72F641F01B}" type="presParOf" srcId="{913DF2F0-D46D-C442-BF86-782F706AEF5C}" destId="{44EEDAE3-2C44-384F-ABD6-93EEC5DB9438}" srcOrd="0" destOrd="0" presId="urn:microsoft.com/office/officeart/2005/8/layout/hProcess11#3"/>
    <dgm:cxn modelId="{44EAF78E-D1DC-0644-BFD6-DD88921481BC}" type="presParOf" srcId="{913DF2F0-D46D-C442-BF86-782F706AEF5C}" destId="{511D1261-56CE-FD45-B8A3-1D42CD4817A5}" srcOrd="1" destOrd="0" presId="urn:microsoft.com/office/officeart/2005/8/layout/hProcess11#3"/>
    <dgm:cxn modelId="{304D6ED7-F1C2-804E-9D1B-2D391059EE94}" type="presParOf" srcId="{913DF2F0-D46D-C442-BF86-782F706AEF5C}" destId="{7FC15F4B-023F-9643-B846-CD33DC0FC712}" srcOrd="2" destOrd="0" presId="urn:microsoft.com/office/officeart/2005/8/layout/hProcess11#3"/>
    <dgm:cxn modelId="{393EFF46-591E-2D40-B6BE-432F2CAA3E51}" type="presParOf" srcId="{19CA91C3-E06D-1040-93F5-9617346801C1}" destId="{E0CEE4BF-5C4E-A141-90AF-12071217B879}" srcOrd="5" destOrd="0" presId="urn:microsoft.com/office/officeart/2005/8/layout/hProcess11#3"/>
    <dgm:cxn modelId="{9AFCE5E1-1EE3-BE43-9C86-CE1E1B05FBA8}" type="presParOf" srcId="{19CA91C3-E06D-1040-93F5-9617346801C1}" destId="{35EA0FEF-3045-9A4B-A96E-6D73665FA048}" srcOrd="6" destOrd="0" presId="urn:microsoft.com/office/officeart/2005/8/layout/hProcess11#3"/>
    <dgm:cxn modelId="{E08C7257-BF9C-D34C-A0D9-6D8171C840C4}" type="presParOf" srcId="{35EA0FEF-3045-9A4B-A96E-6D73665FA048}" destId="{287C20E3-2E0E-2A4A-9B53-5D8B6FFA0F1D}" srcOrd="0" destOrd="0" presId="urn:microsoft.com/office/officeart/2005/8/layout/hProcess11#3"/>
    <dgm:cxn modelId="{C0FDBB36-43B3-2046-BCF1-F4F364DB818B}" type="presParOf" srcId="{35EA0FEF-3045-9A4B-A96E-6D73665FA048}" destId="{56570407-458A-6F4E-B0D2-9F2036D7396E}" srcOrd="1" destOrd="0" presId="urn:microsoft.com/office/officeart/2005/8/layout/hProcess11#3"/>
    <dgm:cxn modelId="{2480611D-CFCC-A44B-AEDD-FFF9083D0D71}" type="presParOf" srcId="{35EA0FEF-3045-9A4B-A96E-6D73665FA048}" destId="{4651BC23-4963-744E-AE97-1ABC2651579E}" srcOrd="2" destOrd="0" presId="urn:microsoft.com/office/officeart/2005/8/layout/hProcess11#3"/>
    <dgm:cxn modelId="{5ADC298E-DAA7-5849-BAD8-7DF896002920}" type="presParOf" srcId="{19CA91C3-E06D-1040-93F5-9617346801C1}" destId="{224CE829-1E33-0B43-8DC6-0C464BB2F526}" srcOrd="7" destOrd="0" presId="urn:microsoft.com/office/officeart/2005/8/layout/hProcess11#3"/>
    <dgm:cxn modelId="{5ABBAD56-D54D-3B48-A7D8-70F0F3416E92}" type="presParOf" srcId="{19CA91C3-E06D-1040-93F5-9617346801C1}" destId="{1A040ADA-CB61-D040-A70B-1E8DEDCBEDF0}" srcOrd="8" destOrd="0" presId="urn:microsoft.com/office/officeart/2005/8/layout/hProcess11#3"/>
    <dgm:cxn modelId="{A2A6B238-516D-014E-94E1-896379BB3637}" type="presParOf" srcId="{1A040ADA-CB61-D040-A70B-1E8DEDCBEDF0}" destId="{7967FA6A-FCF6-5641-AEDD-96AACB4B275B}" srcOrd="0" destOrd="0" presId="urn:microsoft.com/office/officeart/2005/8/layout/hProcess11#3"/>
    <dgm:cxn modelId="{80D1A5D9-D200-114D-9DB0-FAC7A7C9AE97}" type="presParOf" srcId="{1A040ADA-CB61-D040-A70B-1E8DEDCBEDF0}" destId="{C893252A-8231-0E4D-985C-E386775E577D}" srcOrd="1" destOrd="0" presId="urn:microsoft.com/office/officeart/2005/8/layout/hProcess11#3"/>
    <dgm:cxn modelId="{741517DD-74BF-5D4E-B16C-B0CE07FA7438}" type="presParOf" srcId="{1A040ADA-CB61-D040-A70B-1E8DEDCBEDF0}" destId="{2FC31FB5-736E-B844-B745-DF74FC566C8A}" srcOrd="2" destOrd="0" presId="urn:microsoft.com/office/officeart/2005/8/layout/hProcess11#3"/>
    <dgm:cxn modelId="{0B64F1B1-A64B-0C4D-8354-417122A9DC51}" type="presParOf" srcId="{19CA91C3-E06D-1040-93F5-9617346801C1}" destId="{3793BA3E-B7BE-9E4E-952F-FFBAAC523BD2}" srcOrd="9" destOrd="0" presId="urn:microsoft.com/office/officeart/2005/8/layout/hProcess11#3"/>
    <dgm:cxn modelId="{797B3D37-BD07-4940-AD35-9A96752CEC4C}" type="presParOf" srcId="{19CA91C3-E06D-1040-93F5-9617346801C1}" destId="{FC2D09FF-2B19-8945-9D5A-05C7D1998025}" srcOrd="10" destOrd="0" presId="urn:microsoft.com/office/officeart/2005/8/layout/hProcess11#3"/>
    <dgm:cxn modelId="{D98690F2-C877-BA46-A7CF-C53901133B24}" type="presParOf" srcId="{FC2D09FF-2B19-8945-9D5A-05C7D1998025}" destId="{A9DA97A1-0C84-EE41-8737-DE6831BBE425}" srcOrd="0" destOrd="0" presId="urn:microsoft.com/office/officeart/2005/8/layout/hProcess11#3"/>
    <dgm:cxn modelId="{28E70939-3880-8E42-A876-189FBD28DC2F}" type="presParOf" srcId="{FC2D09FF-2B19-8945-9D5A-05C7D1998025}" destId="{CDB5D182-35BC-654E-8CD4-18EDDF2FE80E}" srcOrd="1" destOrd="0" presId="urn:microsoft.com/office/officeart/2005/8/layout/hProcess11#3"/>
    <dgm:cxn modelId="{0265B667-E1FE-634B-8F54-ED95A40A8372}" type="presParOf" srcId="{FC2D09FF-2B19-8945-9D5A-05C7D1998025}" destId="{985C41FE-5188-8345-9B07-B7966E8758D5}" srcOrd="2" destOrd="0" presId="urn:microsoft.com/office/officeart/2005/8/layout/hProcess11#3"/>
    <dgm:cxn modelId="{2F4383EF-1E43-CF4A-A709-B653F296C11D}" type="presParOf" srcId="{19CA91C3-E06D-1040-93F5-9617346801C1}" destId="{43552DB3-233F-E342-AA99-DE09544897A9}" srcOrd="11" destOrd="0" presId="urn:microsoft.com/office/officeart/2005/8/layout/hProcess11#3"/>
    <dgm:cxn modelId="{981A0352-352E-1B4E-98CF-A342312D10EE}" type="presParOf" srcId="{19CA91C3-E06D-1040-93F5-9617346801C1}" destId="{9B552F1B-2794-644A-A27C-54D1797A6687}" srcOrd="12" destOrd="0" presId="urn:microsoft.com/office/officeart/2005/8/layout/hProcess11#3"/>
    <dgm:cxn modelId="{2C600543-3464-8849-948C-9273A264808A}" type="presParOf" srcId="{9B552F1B-2794-644A-A27C-54D1797A6687}" destId="{4069B743-7EB0-B442-8DE4-E115AD8D14E7}" srcOrd="0" destOrd="0" presId="urn:microsoft.com/office/officeart/2005/8/layout/hProcess11#3"/>
    <dgm:cxn modelId="{A2999927-5CE2-E84E-BA27-BCFFF1389428}" type="presParOf" srcId="{9B552F1B-2794-644A-A27C-54D1797A6687}" destId="{B9010AF2-53C6-F044-8E71-4EB3CA81182F}" srcOrd="1" destOrd="0" presId="urn:microsoft.com/office/officeart/2005/8/layout/hProcess11#3"/>
    <dgm:cxn modelId="{E491E3AF-32F3-E343-A228-E3EDB529EB2A}" type="presParOf" srcId="{9B552F1B-2794-644A-A27C-54D1797A6687}" destId="{F0BCE469-DF62-FD40-AF74-36438AB7EA2E}" srcOrd="2" destOrd="0" presId="urn:microsoft.com/office/officeart/2005/8/layout/hProcess11#3"/>
    <dgm:cxn modelId="{88DB6FDA-1F91-7948-9B48-F9B5A5DFF522}" type="presParOf" srcId="{19CA91C3-E06D-1040-93F5-9617346801C1}" destId="{044EB258-A517-4A4B-96A5-66159ECEFBF4}" srcOrd="13" destOrd="0" presId="urn:microsoft.com/office/officeart/2005/8/layout/hProcess11#3"/>
    <dgm:cxn modelId="{78766CC8-0090-8341-9679-9E6881C43210}" type="presParOf" srcId="{19CA91C3-E06D-1040-93F5-9617346801C1}" destId="{AB7EE7E2-7A5E-B747-98A4-25BAECBD866A}" srcOrd="14" destOrd="0" presId="urn:microsoft.com/office/officeart/2005/8/layout/hProcess11#3"/>
    <dgm:cxn modelId="{B116EBDE-5A4A-F54E-8FC3-02EA5DA46251}" type="presParOf" srcId="{AB7EE7E2-7A5E-B747-98A4-25BAECBD866A}" destId="{04001204-1B84-1349-B47F-362C460AAF5E}" srcOrd="0" destOrd="0" presId="urn:microsoft.com/office/officeart/2005/8/layout/hProcess11#3"/>
    <dgm:cxn modelId="{D30AA0DB-F923-EB4B-9332-A41317C4EA05}" type="presParOf" srcId="{AB7EE7E2-7A5E-B747-98A4-25BAECBD866A}" destId="{9A5AE1AC-9C37-F245-8138-4DDB9586B4F0}" srcOrd="1" destOrd="0" presId="urn:microsoft.com/office/officeart/2005/8/layout/hProcess11#3"/>
    <dgm:cxn modelId="{BD24EBCA-F160-574C-94A4-2CED2DB62015}" type="presParOf" srcId="{AB7EE7E2-7A5E-B747-98A4-25BAECBD866A}" destId="{54C24AE8-F8D1-C941-9115-30EEEE3240EF}" srcOrd="2" destOrd="0" presId="urn:microsoft.com/office/officeart/2005/8/layout/hProcess11#3"/>
    <dgm:cxn modelId="{25EFE19D-D0A8-9C47-99BF-D604DC44EE9B}" type="presParOf" srcId="{19CA91C3-E06D-1040-93F5-9617346801C1}" destId="{E43D04A9-D356-AF40-8E37-FB6E247B1716}" srcOrd="15" destOrd="0" presId="urn:microsoft.com/office/officeart/2005/8/layout/hProcess11#3"/>
    <dgm:cxn modelId="{8AD46E6B-1085-3449-870B-EA82A08F4DF9}" type="presParOf" srcId="{19CA91C3-E06D-1040-93F5-9617346801C1}" destId="{FE5EE284-F4C9-EE49-AF5E-BDD0C97EA811}" srcOrd="16" destOrd="0" presId="urn:microsoft.com/office/officeart/2005/8/layout/hProcess11#3"/>
    <dgm:cxn modelId="{05B4C4EE-3F0D-8A42-BC00-6B698D24E401}" type="presParOf" srcId="{FE5EE284-F4C9-EE49-AF5E-BDD0C97EA811}" destId="{D6B7EB73-FA94-A442-9763-9F960E01AD92}" srcOrd="0" destOrd="0" presId="urn:microsoft.com/office/officeart/2005/8/layout/hProcess11#3"/>
    <dgm:cxn modelId="{D0B9DB35-FBEF-3840-928E-EEF1F3530A81}" type="presParOf" srcId="{FE5EE284-F4C9-EE49-AF5E-BDD0C97EA811}" destId="{FEC52C34-AD16-1749-B0DE-5E5FD4761898}" srcOrd="1" destOrd="0" presId="urn:microsoft.com/office/officeart/2005/8/layout/hProcess11#3"/>
    <dgm:cxn modelId="{AE114A9A-84BA-4B48-94C5-5778F7433F31}" type="presParOf" srcId="{FE5EE284-F4C9-EE49-AF5E-BDD0C97EA811}" destId="{B07C0244-2E74-C640-A080-9C0D6B36B123}" srcOrd="2" destOrd="0" presId="urn:microsoft.com/office/officeart/2005/8/layout/hProcess11#3"/>
    <dgm:cxn modelId="{2DF5C9EC-009A-9145-82C2-E1D878403076}" type="presParOf" srcId="{19CA91C3-E06D-1040-93F5-9617346801C1}" destId="{0A9EFAEC-EDD1-9B49-9849-E6EFE801F251}" srcOrd="17" destOrd="0" presId="urn:microsoft.com/office/officeart/2005/8/layout/hProcess11#3"/>
    <dgm:cxn modelId="{6A09EE6D-B646-AD45-8B0D-889750E4175C}" type="presParOf" srcId="{19CA91C3-E06D-1040-93F5-9617346801C1}" destId="{C092E798-483D-AE48-9FB8-1CA87D5BB765}" srcOrd="18" destOrd="0" presId="urn:microsoft.com/office/officeart/2005/8/layout/hProcess11#3"/>
    <dgm:cxn modelId="{32EF375B-ADD8-BA43-8FC0-509EC4623CD6}" type="presParOf" srcId="{C092E798-483D-AE48-9FB8-1CA87D5BB765}" destId="{D9B6A9EE-16EC-124D-BB91-70617849F112}" srcOrd="0" destOrd="0" presId="urn:microsoft.com/office/officeart/2005/8/layout/hProcess11#3"/>
    <dgm:cxn modelId="{63E65EF9-2B57-9645-B0E5-D7E82EA70961}" type="presParOf" srcId="{C092E798-483D-AE48-9FB8-1CA87D5BB765}" destId="{08A02EF2-A5BF-2C4C-9894-1BB16C38CD60}" srcOrd="1" destOrd="0" presId="urn:microsoft.com/office/officeart/2005/8/layout/hProcess11#3"/>
    <dgm:cxn modelId="{32E0245A-547A-4344-BEBC-BECE573C9BBF}" type="presParOf" srcId="{C092E798-483D-AE48-9FB8-1CA87D5BB765}" destId="{7FD7E926-5CC0-A94F-B99F-08FC93AD9EE8}" srcOrd="2" destOrd="0" presId="urn:microsoft.com/office/officeart/2005/8/layout/hProcess11#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89F964E-0116-294B-A049-C274835401FB}" type="doc">
      <dgm:prSet loTypeId="urn:microsoft.com/office/officeart/2005/8/layout/hProcess11#4" loCatId="process" qsTypeId="urn:microsoft.com/office/officeart/2005/8/quickstyle/simple1#9" qsCatId="simple" csTypeId="urn:microsoft.com/office/officeart/2005/8/colors/accent6_2#1" csCatId="accent6" phldr="1"/>
      <dgm:spPr/>
      <dgm:t>
        <a:bodyPr/>
        <a:lstStyle/>
        <a:p>
          <a:endParaRPr lang="zh-CN" altLang="en-US"/>
        </a:p>
      </dgm:t>
    </dgm:pt>
    <dgm:pt modelId="{473F0018-66AC-AE48-983D-DE0EE0703A57}">
      <dgm:prSet custT="1"/>
      <dgm:spPr/>
      <dgm:t>
        <a:bodyPr/>
        <a:lstStyle/>
        <a:p>
          <a:endParaRPr lang="zh-CN" sz="2000" dirty="0"/>
        </a:p>
      </dgm:t>
    </dgm:pt>
    <dgm:pt modelId="{B7C9C73E-6E33-E54C-AB2D-23E3DA288D59}" type="sibTrans" cxnId="{6F53C58A-98F4-394F-8278-23FC7558E555}">
      <dgm:prSet/>
      <dgm:spPr/>
      <dgm:t>
        <a:bodyPr/>
        <a:lstStyle/>
        <a:p>
          <a:endParaRPr lang="zh-CN" altLang="en-US" sz="2000"/>
        </a:p>
      </dgm:t>
    </dgm:pt>
    <dgm:pt modelId="{B26CF2DF-B096-3149-84CB-52ED138E7060}" type="parTrans" cxnId="{6F53C58A-98F4-394F-8278-23FC7558E555}">
      <dgm:prSet/>
      <dgm:spPr/>
      <dgm:t>
        <a:bodyPr/>
        <a:lstStyle/>
        <a:p>
          <a:endParaRPr lang="zh-CN" altLang="en-US" sz="2000"/>
        </a:p>
      </dgm:t>
    </dgm:pt>
    <dgm:pt modelId="{BAADE370-07E4-784B-9811-C9B6AB3909D9}">
      <dgm:prSet custT="1"/>
      <dgm:spPr/>
      <dgm:t>
        <a:bodyPr/>
        <a:lstStyle/>
        <a:p>
          <a:endParaRPr lang="zh-CN" altLang="en-US" sz="2000" dirty="0"/>
        </a:p>
      </dgm:t>
    </dgm:pt>
    <dgm:pt modelId="{63E02E35-45CF-E446-AA8B-D0844487FEC7}" type="sibTrans" cxnId="{EE3D4714-DD9C-3347-B321-D3245C2416A5}">
      <dgm:prSet/>
      <dgm:spPr/>
      <dgm:t>
        <a:bodyPr/>
        <a:lstStyle/>
        <a:p>
          <a:endParaRPr lang="zh-CN" altLang="en-US" sz="2000"/>
        </a:p>
      </dgm:t>
    </dgm:pt>
    <dgm:pt modelId="{8ED2A06C-91A9-4742-B410-BED695F9369E}" type="parTrans" cxnId="{EE3D4714-DD9C-3347-B321-D3245C2416A5}">
      <dgm:prSet/>
      <dgm:spPr/>
      <dgm:t>
        <a:bodyPr/>
        <a:lstStyle/>
        <a:p>
          <a:endParaRPr lang="zh-CN" altLang="en-US" sz="2000"/>
        </a:p>
      </dgm:t>
    </dgm:pt>
    <dgm:pt modelId="{96160277-F482-0040-8898-377E40917448}">
      <dgm:prSet custT="1"/>
      <dgm:spPr/>
      <dgm:t>
        <a:bodyPr/>
        <a:lstStyle/>
        <a:p>
          <a:endParaRPr lang="zh-CN" altLang="en-US" sz="2000" dirty="0"/>
        </a:p>
      </dgm:t>
    </dgm:pt>
    <dgm:pt modelId="{AE1CE79E-9295-F442-98B1-48037C7EA386}" type="sibTrans" cxnId="{5BE79B4A-52AE-CA49-A106-E5B9FE184620}">
      <dgm:prSet/>
      <dgm:spPr/>
      <dgm:t>
        <a:bodyPr/>
        <a:lstStyle/>
        <a:p>
          <a:endParaRPr lang="zh-CN" altLang="en-US" sz="2000"/>
        </a:p>
      </dgm:t>
    </dgm:pt>
    <dgm:pt modelId="{0C3CC2CA-7FBB-ED4A-9837-3994CD6BA69F}" type="parTrans" cxnId="{5BE79B4A-52AE-CA49-A106-E5B9FE184620}">
      <dgm:prSet/>
      <dgm:spPr/>
      <dgm:t>
        <a:bodyPr/>
        <a:lstStyle/>
        <a:p>
          <a:endParaRPr lang="zh-CN" altLang="en-US" sz="2000"/>
        </a:p>
      </dgm:t>
    </dgm:pt>
    <dgm:pt modelId="{0154DF2F-2892-134C-838F-61B341D8C8F9}">
      <dgm:prSet custT="1"/>
      <dgm:spPr/>
      <dgm:t>
        <a:bodyPr/>
        <a:lstStyle/>
        <a:p>
          <a:endParaRPr lang="zh-CN" altLang="en-US" sz="2000" dirty="0"/>
        </a:p>
      </dgm:t>
    </dgm:pt>
    <dgm:pt modelId="{ED481C0A-3519-F94D-B24E-3371F3199433}" type="sibTrans" cxnId="{6CC42624-53BC-864C-BC3C-6CE12C271376}">
      <dgm:prSet/>
      <dgm:spPr/>
      <dgm:t>
        <a:bodyPr/>
        <a:lstStyle/>
        <a:p>
          <a:endParaRPr lang="zh-CN" altLang="en-US" sz="2000"/>
        </a:p>
      </dgm:t>
    </dgm:pt>
    <dgm:pt modelId="{F2317FE5-4179-DC42-BB18-53B3A10E8D22}" type="parTrans" cxnId="{6CC42624-53BC-864C-BC3C-6CE12C271376}">
      <dgm:prSet/>
      <dgm:spPr/>
      <dgm:t>
        <a:bodyPr/>
        <a:lstStyle/>
        <a:p>
          <a:endParaRPr lang="zh-CN" altLang="en-US" sz="2000"/>
        </a:p>
      </dgm:t>
    </dgm:pt>
    <dgm:pt modelId="{2F2E4929-7126-0446-9F2B-A34F1C989883}">
      <dgm:prSet custT="1"/>
      <dgm:spPr/>
      <dgm:t>
        <a:bodyPr/>
        <a:lstStyle/>
        <a:p>
          <a:endParaRPr lang="zh-CN" sz="2000" dirty="0"/>
        </a:p>
      </dgm:t>
    </dgm:pt>
    <dgm:pt modelId="{68A5C218-21D7-4A45-8ED7-73CA7810ED9D}" type="sibTrans" cxnId="{12B3F9B3-BF5F-1F48-B45E-85BECA7F977C}">
      <dgm:prSet/>
      <dgm:spPr/>
      <dgm:t>
        <a:bodyPr/>
        <a:lstStyle/>
        <a:p>
          <a:endParaRPr lang="zh-CN" altLang="en-US" sz="2000"/>
        </a:p>
      </dgm:t>
    </dgm:pt>
    <dgm:pt modelId="{CBC587E7-20E5-874A-8AA5-A44C52827ABD}" type="parTrans" cxnId="{12B3F9B3-BF5F-1F48-B45E-85BECA7F977C}">
      <dgm:prSet/>
      <dgm:spPr/>
      <dgm:t>
        <a:bodyPr/>
        <a:lstStyle/>
        <a:p>
          <a:endParaRPr lang="zh-CN" altLang="en-US" sz="2000"/>
        </a:p>
      </dgm:t>
    </dgm:pt>
    <dgm:pt modelId="{301340D2-6D28-BF4C-8E26-A789200A44E8}">
      <dgm:prSet custT="1"/>
      <dgm:spPr/>
      <dgm:t>
        <a:bodyPr/>
        <a:lstStyle/>
        <a:p>
          <a:endParaRPr lang="zh-CN" sz="2000" dirty="0"/>
        </a:p>
      </dgm:t>
    </dgm:pt>
    <dgm:pt modelId="{6614A0A6-BD9F-F545-B843-C3DF06F2AE71}" type="sibTrans" cxnId="{A5356ADA-3F35-0E48-A571-73C836B506B9}">
      <dgm:prSet/>
      <dgm:spPr/>
      <dgm:t>
        <a:bodyPr/>
        <a:lstStyle/>
        <a:p>
          <a:endParaRPr lang="zh-CN" altLang="en-US" sz="2000"/>
        </a:p>
      </dgm:t>
    </dgm:pt>
    <dgm:pt modelId="{D7415686-CAA5-7C4A-9D10-23B1AA7A302B}" type="parTrans" cxnId="{A5356ADA-3F35-0E48-A571-73C836B506B9}">
      <dgm:prSet/>
      <dgm:spPr/>
      <dgm:t>
        <a:bodyPr/>
        <a:lstStyle/>
        <a:p>
          <a:endParaRPr lang="zh-CN" altLang="en-US" sz="2000"/>
        </a:p>
      </dgm:t>
    </dgm:pt>
    <dgm:pt modelId="{CD5A8358-369F-1548-971F-EBB3F6E61DCB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414D07B3-FE49-EE40-876D-264B5D19BB17}" type="sibTrans" cxnId="{9970182F-A442-4948-B5C6-2CB4C761B1DB}">
      <dgm:prSet/>
      <dgm:spPr/>
      <dgm:t>
        <a:bodyPr/>
        <a:lstStyle/>
        <a:p>
          <a:endParaRPr lang="zh-CN" altLang="en-US" sz="2000"/>
        </a:p>
      </dgm:t>
    </dgm:pt>
    <dgm:pt modelId="{C55999A7-1D96-7B4F-9B3C-A639398AEFDB}" type="parTrans" cxnId="{9970182F-A442-4948-B5C6-2CB4C761B1DB}">
      <dgm:prSet/>
      <dgm:spPr/>
      <dgm:t>
        <a:bodyPr/>
        <a:lstStyle/>
        <a:p>
          <a:endParaRPr lang="zh-CN" altLang="en-US" sz="2000"/>
        </a:p>
      </dgm:t>
    </dgm:pt>
    <dgm:pt modelId="{D5F66225-8FAF-1F43-B530-6ADD49A0F932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0FF47AC2-9798-0541-83C8-6C55869A5618}" type="sibTrans" cxnId="{71948B39-1E7D-654B-A8C7-DD3CA08DA219}">
      <dgm:prSet/>
      <dgm:spPr/>
      <dgm:t>
        <a:bodyPr/>
        <a:lstStyle/>
        <a:p>
          <a:endParaRPr lang="zh-CN" altLang="en-US" sz="2000"/>
        </a:p>
      </dgm:t>
    </dgm:pt>
    <dgm:pt modelId="{EB284277-AC2E-6C44-A8D3-E7DEA32272DD}" type="parTrans" cxnId="{71948B39-1E7D-654B-A8C7-DD3CA08DA219}">
      <dgm:prSet/>
      <dgm:spPr/>
      <dgm:t>
        <a:bodyPr/>
        <a:lstStyle/>
        <a:p>
          <a:endParaRPr lang="zh-CN" altLang="en-US" sz="2000"/>
        </a:p>
      </dgm:t>
    </dgm:pt>
    <dgm:pt modelId="{A531BB04-0FFC-4043-94F3-157D177EF7B7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61B633C7-52C5-AC4C-9197-D9BAC8874E4F}" type="sibTrans" cxnId="{16C6019B-6FF6-4646-82FC-9BBE22C4C95F}">
      <dgm:prSet/>
      <dgm:spPr/>
      <dgm:t>
        <a:bodyPr/>
        <a:lstStyle/>
        <a:p>
          <a:endParaRPr lang="zh-CN" altLang="en-US" sz="2000"/>
        </a:p>
      </dgm:t>
    </dgm:pt>
    <dgm:pt modelId="{46B7170A-2EBF-E541-BDBF-DB9ACA1F2719}" type="parTrans" cxnId="{16C6019B-6FF6-4646-82FC-9BBE22C4C95F}">
      <dgm:prSet/>
      <dgm:spPr/>
      <dgm:t>
        <a:bodyPr/>
        <a:lstStyle/>
        <a:p>
          <a:endParaRPr lang="zh-CN" altLang="en-US" sz="2000"/>
        </a:p>
      </dgm:t>
    </dgm:pt>
    <dgm:pt modelId="{94466246-7EB5-B94E-A784-FAB9E476C04A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DA4E5862-A4F0-6946-816A-63D27A631657}" type="sibTrans" cxnId="{95DFBA66-9D5B-8745-B785-11B23E3E5973}">
      <dgm:prSet/>
      <dgm:spPr/>
      <dgm:t>
        <a:bodyPr/>
        <a:lstStyle/>
        <a:p>
          <a:endParaRPr lang="zh-CN" altLang="en-US" sz="2000"/>
        </a:p>
      </dgm:t>
    </dgm:pt>
    <dgm:pt modelId="{815C6AF3-8803-A049-98BA-8F1667557E3C}" type="parTrans" cxnId="{95DFBA66-9D5B-8745-B785-11B23E3E5973}">
      <dgm:prSet/>
      <dgm:spPr/>
      <dgm:t>
        <a:bodyPr/>
        <a:lstStyle/>
        <a:p>
          <a:endParaRPr lang="zh-CN" altLang="en-US" sz="2000"/>
        </a:p>
      </dgm:t>
    </dgm:pt>
    <dgm:pt modelId="{0EFD4C44-889C-F643-807C-C5948AEAA31F}" type="pres">
      <dgm:prSet presAssocID="{289F964E-0116-294B-A049-C274835401FB}" presName="Name0" presStyleCnt="0">
        <dgm:presLayoutVars>
          <dgm:dir/>
          <dgm:resizeHandles val="exact"/>
        </dgm:presLayoutVars>
      </dgm:prSet>
      <dgm:spPr/>
    </dgm:pt>
    <dgm:pt modelId="{5061EDC9-4560-8D4F-8F7F-F40698BF45D6}" type="pres">
      <dgm:prSet presAssocID="{289F964E-0116-294B-A049-C274835401FB}" presName="arrow" presStyleLbl="bgShp" presStyleIdx="0" presStyleCnt="1"/>
      <dgm:spPr/>
    </dgm:pt>
    <dgm:pt modelId="{19CA91C3-E06D-1040-93F5-9617346801C1}" type="pres">
      <dgm:prSet presAssocID="{289F964E-0116-294B-A049-C274835401FB}" presName="points" presStyleCnt="0"/>
      <dgm:spPr/>
    </dgm:pt>
    <dgm:pt modelId="{FB289AF4-7277-2745-84AC-6798C1822D2D}" type="pres">
      <dgm:prSet presAssocID="{473F0018-66AC-AE48-983D-DE0EE0703A57}" presName="compositeA" presStyleCnt="0"/>
      <dgm:spPr/>
    </dgm:pt>
    <dgm:pt modelId="{20C9BC28-6112-6D45-B076-19D5C9548E0D}" type="pres">
      <dgm:prSet presAssocID="{473F0018-66AC-AE48-983D-DE0EE0703A57}" presName="textA" presStyleLbl="revTx" presStyleIdx="0" presStyleCnt="10">
        <dgm:presLayoutVars>
          <dgm:bulletEnabled val="1"/>
        </dgm:presLayoutVars>
      </dgm:prSet>
      <dgm:spPr/>
    </dgm:pt>
    <dgm:pt modelId="{1209E820-D3AF-2442-BD79-B4B2092B3BAD}" type="pres">
      <dgm:prSet presAssocID="{473F0018-66AC-AE48-983D-DE0EE0703A57}" presName="circleA" presStyleLbl="node1" presStyleIdx="0" presStyleCnt="10"/>
      <dgm:spPr/>
    </dgm:pt>
    <dgm:pt modelId="{75B92126-A716-4E4C-BC4D-2AA08AED219D}" type="pres">
      <dgm:prSet presAssocID="{473F0018-66AC-AE48-983D-DE0EE0703A57}" presName="spaceA" presStyleCnt="0"/>
      <dgm:spPr/>
    </dgm:pt>
    <dgm:pt modelId="{E39D9D19-EF2E-E641-981C-93DFA0E40EB1}" type="pres">
      <dgm:prSet presAssocID="{B7C9C73E-6E33-E54C-AB2D-23E3DA288D59}" presName="space" presStyleCnt="0"/>
      <dgm:spPr/>
    </dgm:pt>
    <dgm:pt modelId="{051875FE-D00E-C641-92FA-F57F55CB699A}" type="pres">
      <dgm:prSet presAssocID="{BAADE370-07E4-784B-9811-C9B6AB3909D9}" presName="compositeB" presStyleCnt="0"/>
      <dgm:spPr/>
    </dgm:pt>
    <dgm:pt modelId="{5A5F35B1-48F4-F544-AD57-4838A4C7FDCF}" type="pres">
      <dgm:prSet presAssocID="{BAADE370-07E4-784B-9811-C9B6AB3909D9}" presName="textB" presStyleLbl="revTx" presStyleIdx="1" presStyleCnt="10">
        <dgm:presLayoutVars>
          <dgm:bulletEnabled val="1"/>
        </dgm:presLayoutVars>
      </dgm:prSet>
      <dgm:spPr/>
    </dgm:pt>
    <dgm:pt modelId="{30A720F4-BC39-7A4A-B3B0-9971217A2242}" type="pres">
      <dgm:prSet presAssocID="{BAADE370-07E4-784B-9811-C9B6AB3909D9}" presName="circleB" presStyleLbl="node1" presStyleIdx="1" presStyleCnt="10"/>
      <dgm:spPr/>
    </dgm:pt>
    <dgm:pt modelId="{FD884E73-31D8-384C-AEB8-A2F6AFFE380B}" type="pres">
      <dgm:prSet presAssocID="{BAADE370-07E4-784B-9811-C9B6AB3909D9}" presName="spaceB" presStyleCnt="0"/>
      <dgm:spPr/>
    </dgm:pt>
    <dgm:pt modelId="{8D1A8DFB-74DF-B84E-B4C7-94211A4637F2}" type="pres">
      <dgm:prSet presAssocID="{63E02E35-45CF-E446-AA8B-D0844487FEC7}" presName="space" presStyleCnt="0"/>
      <dgm:spPr/>
    </dgm:pt>
    <dgm:pt modelId="{913DF2F0-D46D-C442-BF86-782F706AEF5C}" type="pres">
      <dgm:prSet presAssocID="{96160277-F482-0040-8898-377E40917448}" presName="compositeA" presStyleCnt="0"/>
      <dgm:spPr/>
    </dgm:pt>
    <dgm:pt modelId="{44EEDAE3-2C44-384F-ABD6-93EEC5DB9438}" type="pres">
      <dgm:prSet presAssocID="{96160277-F482-0040-8898-377E40917448}" presName="textA" presStyleLbl="revTx" presStyleIdx="2" presStyleCnt="10">
        <dgm:presLayoutVars>
          <dgm:bulletEnabled val="1"/>
        </dgm:presLayoutVars>
      </dgm:prSet>
      <dgm:spPr/>
    </dgm:pt>
    <dgm:pt modelId="{511D1261-56CE-FD45-B8A3-1D42CD4817A5}" type="pres">
      <dgm:prSet presAssocID="{96160277-F482-0040-8898-377E40917448}" presName="circleA" presStyleLbl="node1" presStyleIdx="2" presStyleCnt="10"/>
      <dgm:spPr/>
    </dgm:pt>
    <dgm:pt modelId="{7FC15F4B-023F-9643-B846-CD33DC0FC712}" type="pres">
      <dgm:prSet presAssocID="{96160277-F482-0040-8898-377E40917448}" presName="spaceA" presStyleCnt="0"/>
      <dgm:spPr/>
    </dgm:pt>
    <dgm:pt modelId="{E0CEE4BF-5C4E-A141-90AF-12071217B879}" type="pres">
      <dgm:prSet presAssocID="{AE1CE79E-9295-F442-98B1-48037C7EA386}" presName="space" presStyleCnt="0"/>
      <dgm:spPr/>
    </dgm:pt>
    <dgm:pt modelId="{35EA0FEF-3045-9A4B-A96E-6D73665FA048}" type="pres">
      <dgm:prSet presAssocID="{0154DF2F-2892-134C-838F-61B341D8C8F9}" presName="compositeB" presStyleCnt="0"/>
      <dgm:spPr/>
    </dgm:pt>
    <dgm:pt modelId="{287C20E3-2E0E-2A4A-9B53-5D8B6FFA0F1D}" type="pres">
      <dgm:prSet presAssocID="{0154DF2F-2892-134C-838F-61B341D8C8F9}" presName="textB" presStyleLbl="revTx" presStyleIdx="3" presStyleCnt="10">
        <dgm:presLayoutVars>
          <dgm:bulletEnabled val="1"/>
        </dgm:presLayoutVars>
      </dgm:prSet>
      <dgm:spPr/>
    </dgm:pt>
    <dgm:pt modelId="{56570407-458A-6F4E-B0D2-9F2036D7396E}" type="pres">
      <dgm:prSet presAssocID="{0154DF2F-2892-134C-838F-61B341D8C8F9}" presName="circleB" presStyleLbl="node1" presStyleIdx="3" presStyleCnt="10"/>
      <dgm:spPr/>
    </dgm:pt>
    <dgm:pt modelId="{4651BC23-4963-744E-AE97-1ABC2651579E}" type="pres">
      <dgm:prSet presAssocID="{0154DF2F-2892-134C-838F-61B341D8C8F9}" presName="spaceB" presStyleCnt="0"/>
      <dgm:spPr/>
    </dgm:pt>
    <dgm:pt modelId="{224CE829-1E33-0B43-8DC6-0C464BB2F526}" type="pres">
      <dgm:prSet presAssocID="{ED481C0A-3519-F94D-B24E-3371F3199433}" presName="space" presStyleCnt="0"/>
      <dgm:spPr/>
    </dgm:pt>
    <dgm:pt modelId="{1A040ADA-CB61-D040-A70B-1E8DEDCBEDF0}" type="pres">
      <dgm:prSet presAssocID="{2F2E4929-7126-0446-9F2B-A34F1C989883}" presName="compositeA" presStyleCnt="0"/>
      <dgm:spPr/>
    </dgm:pt>
    <dgm:pt modelId="{7967FA6A-FCF6-5641-AEDD-96AACB4B275B}" type="pres">
      <dgm:prSet presAssocID="{2F2E4929-7126-0446-9F2B-A34F1C989883}" presName="textA" presStyleLbl="revTx" presStyleIdx="4" presStyleCnt="10">
        <dgm:presLayoutVars>
          <dgm:bulletEnabled val="1"/>
        </dgm:presLayoutVars>
      </dgm:prSet>
      <dgm:spPr/>
    </dgm:pt>
    <dgm:pt modelId="{C893252A-8231-0E4D-985C-E386775E577D}" type="pres">
      <dgm:prSet presAssocID="{2F2E4929-7126-0446-9F2B-A34F1C989883}" presName="circleA" presStyleLbl="node1" presStyleIdx="4" presStyleCnt="10"/>
      <dgm:spPr/>
    </dgm:pt>
    <dgm:pt modelId="{2FC31FB5-736E-B844-B745-DF74FC566C8A}" type="pres">
      <dgm:prSet presAssocID="{2F2E4929-7126-0446-9F2B-A34F1C989883}" presName="spaceA" presStyleCnt="0"/>
      <dgm:spPr/>
    </dgm:pt>
    <dgm:pt modelId="{3793BA3E-B7BE-9E4E-952F-FFBAAC523BD2}" type="pres">
      <dgm:prSet presAssocID="{68A5C218-21D7-4A45-8ED7-73CA7810ED9D}" presName="space" presStyleCnt="0"/>
      <dgm:spPr/>
    </dgm:pt>
    <dgm:pt modelId="{FC2D09FF-2B19-8945-9D5A-05C7D1998025}" type="pres">
      <dgm:prSet presAssocID="{301340D2-6D28-BF4C-8E26-A789200A44E8}" presName="compositeB" presStyleCnt="0"/>
      <dgm:spPr/>
    </dgm:pt>
    <dgm:pt modelId="{A9DA97A1-0C84-EE41-8737-DE6831BBE425}" type="pres">
      <dgm:prSet presAssocID="{301340D2-6D28-BF4C-8E26-A789200A44E8}" presName="textB" presStyleLbl="revTx" presStyleIdx="5" presStyleCnt="10">
        <dgm:presLayoutVars>
          <dgm:bulletEnabled val="1"/>
        </dgm:presLayoutVars>
      </dgm:prSet>
      <dgm:spPr/>
    </dgm:pt>
    <dgm:pt modelId="{CDB5D182-35BC-654E-8CD4-18EDDF2FE80E}" type="pres">
      <dgm:prSet presAssocID="{301340D2-6D28-BF4C-8E26-A789200A44E8}" presName="circleB" presStyleLbl="node1" presStyleIdx="5" presStyleCnt="10"/>
      <dgm:spPr/>
    </dgm:pt>
    <dgm:pt modelId="{985C41FE-5188-8345-9B07-B7966E8758D5}" type="pres">
      <dgm:prSet presAssocID="{301340D2-6D28-BF4C-8E26-A789200A44E8}" presName="spaceB" presStyleCnt="0"/>
      <dgm:spPr/>
    </dgm:pt>
    <dgm:pt modelId="{43552DB3-233F-E342-AA99-DE09544897A9}" type="pres">
      <dgm:prSet presAssocID="{6614A0A6-BD9F-F545-B843-C3DF06F2AE71}" presName="space" presStyleCnt="0"/>
      <dgm:spPr/>
    </dgm:pt>
    <dgm:pt modelId="{9B552F1B-2794-644A-A27C-54D1797A6687}" type="pres">
      <dgm:prSet presAssocID="{CD5A8358-369F-1548-971F-EBB3F6E61DCB}" presName="compositeA" presStyleCnt="0"/>
      <dgm:spPr/>
    </dgm:pt>
    <dgm:pt modelId="{4069B743-7EB0-B442-8DE4-E115AD8D14E7}" type="pres">
      <dgm:prSet presAssocID="{CD5A8358-369F-1548-971F-EBB3F6E61DCB}" presName="textA" presStyleLbl="revTx" presStyleIdx="6" presStyleCnt="10">
        <dgm:presLayoutVars>
          <dgm:bulletEnabled val="1"/>
        </dgm:presLayoutVars>
      </dgm:prSet>
      <dgm:spPr/>
    </dgm:pt>
    <dgm:pt modelId="{B9010AF2-53C6-F044-8E71-4EB3CA81182F}" type="pres">
      <dgm:prSet presAssocID="{CD5A8358-369F-1548-971F-EBB3F6E61DCB}" presName="circleA" presStyleLbl="node1" presStyleIdx="6" presStyleCnt="10"/>
      <dgm:spPr/>
    </dgm:pt>
    <dgm:pt modelId="{F0BCE469-DF62-FD40-AF74-36438AB7EA2E}" type="pres">
      <dgm:prSet presAssocID="{CD5A8358-369F-1548-971F-EBB3F6E61DCB}" presName="spaceA" presStyleCnt="0"/>
      <dgm:spPr/>
    </dgm:pt>
    <dgm:pt modelId="{044EB258-A517-4A4B-96A5-66159ECEFBF4}" type="pres">
      <dgm:prSet presAssocID="{414D07B3-FE49-EE40-876D-264B5D19BB17}" presName="space" presStyleCnt="0"/>
      <dgm:spPr/>
    </dgm:pt>
    <dgm:pt modelId="{AB7EE7E2-7A5E-B747-98A4-25BAECBD866A}" type="pres">
      <dgm:prSet presAssocID="{D5F66225-8FAF-1F43-B530-6ADD49A0F932}" presName="compositeB" presStyleCnt="0"/>
      <dgm:spPr/>
    </dgm:pt>
    <dgm:pt modelId="{04001204-1B84-1349-B47F-362C460AAF5E}" type="pres">
      <dgm:prSet presAssocID="{D5F66225-8FAF-1F43-B530-6ADD49A0F932}" presName="textB" presStyleLbl="revTx" presStyleIdx="7" presStyleCnt="10">
        <dgm:presLayoutVars>
          <dgm:bulletEnabled val="1"/>
        </dgm:presLayoutVars>
      </dgm:prSet>
      <dgm:spPr/>
    </dgm:pt>
    <dgm:pt modelId="{9A5AE1AC-9C37-F245-8138-4DDB9586B4F0}" type="pres">
      <dgm:prSet presAssocID="{D5F66225-8FAF-1F43-B530-6ADD49A0F932}" presName="circleB" presStyleLbl="node1" presStyleIdx="7" presStyleCnt="10"/>
      <dgm:spPr/>
    </dgm:pt>
    <dgm:pt modelId="{54C24AE8-F8D1-C941-9115-30EEEE3240EF}" type="pres">
      <dgm:prSet presAssocID="{D5F66225-8FAF-1F43-B530-6ADD49A0F932}" presName="spaceB" presStyleCnt="0"/>
      <dgm:spPr/>
    </dgm:pt>
    <dgm:pt modelId="{E43D04A9-D356-AF40-8E37-FB6E247B1716}" type="pres">
      <dgm:prSet presAssocID="{0FF47AC2-9798-0541-83C8-6C55869A5618}" presName="space" presStyleCnt="0"/>
      <dgm:spPr/>
    </dgm:pt>
    <dgm:pt modelId="{FE5EE284-F4C9-EE49-AF5E-BDD0C97EA811}" type="pres">
      <dgm:prSet presAssocID="{A531BB04-0FFC-4043-94F3-157D177EF7B7}" presName="compositeA" presStyleCnt="0"/>
      <dgm:spPr/>
    </dgm:pt>
    <dgm:pt modelId="{D6B7EB73-FA94-A442-9763-9F960E01AD92}" type="pres">
      <dgm:prSet presAssocID="{A531BB04-0FFC-4043-94F3-157D177EF7B7}" presName="textA" presStyleLbl="revTx" presStyleIdx="8" presStyleCnt="10">
        <dgm:presLayoutVars>
          <dgm:bulletEnabled val="1"/>
        </dgm:presLayoutVars>
      </dgm:prSet>
      <dgm:spPr/>
    </dgm:pt>
    <dgm:pt modelId="{FEC52C34-AD16-1749-B0DE-5E5FD4761898}" type="pres">
      <dgm:prSet presAssocID="{A531BB04-0FFC-4043-94F3-157D177EF7B7}" presName="circleA" presStyleLbl="node1" presStyleIdx="8" presStyleCnt="10"/>
      <dgm:spPr/>
    </dgm:pt>
    <dgm:pt modelId="{B07C0244-2E74-C640-A080-9C0D6B36B123}" type="pres">
      <dgm:prSet presAssocID="{A531BB04-0FFC-4043-94F3-157D177EF7B7}" presName="spaceA" presStyleCnt="0"/>
      <dgm:spPr/>
    </dgm:pt>
    <dgm:pt modelId="{0A9EFAEC-EDD1-9B49-9849-E6EFE801F251}" type="pres">
      <dgm:prSet presAssocID="{61B633C7-52C5-AC4C-9197-D9BAC8874E4F}" presName="space" presStyleCnt="0"/>
      <dgm:spPr/>
    </dgm:pt>
    <dgm:pt modelId="{C092E798-483D-AE48-9FB8-1CA87D5BB765}" type="pres">
      <dgm:prSet presAssocID="{94466246-7EB5-B94E-A784-FAB9E476C04A}" presName="compositeB" presStyleCnt="0"/>
      <dgm:spPr/>
    </dgm:pt>
    <dgm:pt modelId="{D9B6A9EE-16EC-124D-BB91-70617849F112}" type="pres">
      <dgm:prSet presAssocID="{94466246-7EB5-B94E-A784-FAB9E476C04A}" presName="textB" presStyleLbl="revTx" presStyleIdx="9" presStyleCnt="10">
        <dgm:presLayoutVars>
          <dgm:bulletEnabled val="1"/>
        </dgm:presLayoutVars>
      </dgm:prSet>
      <dgm:spPr/>
    </dgm:pt>
    <dgm:pt modelId="{08A02EF2-A5BF-2C4C-9894-1BB16C38CD60}" type="pres">
      <dgm:prSet presAssocID="{94466246-7EB5-B94E-A784-FAB9E476C04A}" presName="circleB" presStyleLbl="node1" presStyleIdx="9" presStyleCnt="10"/>
      <dgm:spPr/>
    </dgm:pt>
    <dgm:pt modelId="{7FD7E926-5CC0-A94F-B99F-08FC93AD9EE8}" type="pres">
      <dgm:prSet presAssocID="{94466246-7EB5-B94E-A784-FAB9E476C04A}" presName="spaceB" presStyleCnt="0"/>
      <dgm:spPr/>
    </dgm:pt>
  </dgm:ptLst>
  <dgm:cxnLst>
    <dgm:cxn modelId="{EE3D4714-DD9C-3347-B321-D3245C2416A5}" srcId="{289F964E-0116-294B-A049-C274835401FB}" destId="{BAADE370-07E4-784B-9811-C9B6AB3909D9}" srcOrd="1" destOrd="0" parTransId="{8ED2A06C-91A9-4742-B410-BED695F9369E}" sibTransId="{63E02E35-45CF-E446-AA8B-D0844487FEC7}"/>
    <dgm:cxn modelId="{967C891F-8D40-314E-A635-09F1C57F39E2}" type="presOf" srcId="{94466246-7EB5-B94E-A784-FAB9E476C04A}" destId="{D9B6A9EE-16EC-124D-BB91-70617849F112}" srcOrd="0" destOrd="0" presId="urn:microsoft.com/office/officeart/2005/8/layout/hProcess11#4"/>
    <dgm:cxn modelId="{6CC42624-53BC-864C-BC3C-6CE12C271376}" srcId="{289F964E-0116-294B-A049-C274835401FB}" destId="{0154DF2F-2892-134C-838F-61B341D8C8F9}" srcOrd="3" destOrd="0" parTransId="{F2317FE5-4179-DC42-BB18-53B3A10E8D22}" sibTransId="{ED481C0A-3519-F94D-B24E-3371F3199433}"/>
    <dgm:cxn modelId="{9970182F-A442-4948-B5C6-2CB4C761B1DB}" srcId="{289F964E-0116-294B-A049-C274835401FB}" destId="{CD5A8358-369F-1548-971F-EBB3F6E61DCB}" srcOrd="6" destOrd="0" parTransId="{C55999A7-1D96-7B4F-9B3C-A639398AEFDB}" sibTransId="{414D07B3-FE49-EE40-876D-264B5D19BB17}"/>
    <dgm:cxn modelId="{71948B39-1E7D-654B-A8C7-DD3CA08DA219}" srcId="{289F964E-0116-294B-A049-C274835401FB}" destId="{D5F66225-8FAF-1F43-B530-6ADD49A0F932}" srcOrd="7" destOrd="0" parTransId="{EB284277-AC2E-6C44-A8D3-E7DEA32272DD}" sibTransId="{0FF47AC2-9798-0541-83C8-6C55869A5618}"/>
    <dgm:cxn modelId="{F8D86D3B-1216-1849-A29D-3B82E447B2A0}" type="presOf" srcId="{D5F66225-8FAF-1F43-B530-6ADD49A0F932}" destId="{04001204-1B84-1349-B47F-362C460AAF5E}" srcOrd="0" destOrd="0" presId="urn:microsoft.com/office/officeart/2005/8/layout/hProcess11#4"/>
    <dgm:cxn modelId="{0F62503D-2990-9C40-977D-52EA3FBF0FFE}" type="presOf" srcId="{CD5A8358-369F-1548-971F-EBB3F6E61DCB}" destId="{4069B743-7EB0-B442-8DE4-E115AD8D14E7}" srcOrd="0" destOrd="0" presId="urn:microsoft.com/office/officeart/2005/8/layout/hProcess11#4"/>
    <dgm:cxn modelId="{FADC303E-9A10-144E-BE03-614C1D2E0152}" type="presOf" srcId="{2F2E4929-7126-0446-9F2B-A34F1C989883}" destId="{7967FA6A-FCF6-5641-AEDD-96AACB4B275B}" srcOrd="0" destOrd="0" presId="urn:microsoft.com/office/officeart/2005/8/layout/hProcess11#4"/>
    <dgm:cxn modelId="{5BE79B4A-52AE-CA49-A106-E5B9FE184620}" srcId="{289F964E-0116-294B-A049-C274835401FB}" destId="{96160277-F482-0040-8898-377E40917448}" srcOrd="2" destOrd="0" parTransId="{0C3CC2CA-7FBB-ED4A-9837-3994CD6BA69F}" sibTransId="{AE1CE79E-9295-F442-98B1-48037C7EA386}"/>
    <dgm:cxn modelId="{0F074B5B-E5DC-014E-A337-09649F1049B1}" type="presOf" srcId="{0154DF2F-2892-134C-838F-61B341D8C8F9}" destId="{287C20E3-2E0E-2A4A-9B53-5D8B6FFA0F1D}" srcOrd="0" destOrd="0" presId="urn:microsoft.com/office/officeart/2005/8/layout/hProcess11#4"/>
    <dgm:cxn modelId="{2B476164-07BC-D044-B6F4-0CC6A6039809}" type="presOf" srcId="{A531BB04-0FFC-4043-94F3-157D177EF7B7}" destId="{D6B7EB73-FA94-A442-9763-9F960E01AD92}" srcOrd="0" destOrd="0" presId="urn:microsoft.com/office/officeart/2005/8/layout/hProcess11#4"/>
    <dgm:cxn modelId="{0C45E265-2592-1349-BCE7-A8E6749FD072}" type="presOf" srcId="{289F964E-0116-294B-A049-C274835401FB}" destId="{0EFD4C44-889C-F643-807C-C5948AEAA31F}" srcOrd="0" destOrd="0" presId="urn:microsoft.com/office/officeart/2005/8/layout/hProcess11#4"/>
    <dgm:cxn modelId="{95DFBA66-9D5B-8745-B785-11B23E3E5973}" srcId="{289F964E-0116-294B-A049-C274835401FB}" destId="{94466246-7EB5-B94E-A784-FAB9E476C04A}" srcOrd="9" destOrd="0" parTransId="{815C6AF3-8803-A049-98BA-8F1667557E3C}" sibTransId="{DA4E5862-A4F0-6946-816A-63D27A631657}"/>
    <dgm:cxn modelId="{6F53C58A-98F4-394F-8278-23FC7558E555}" srcId="{289F964E-0116-294B-A049-C274835401FB}" destId="{473F0018-66AC-AE48-983D-DE0EE0703A57}" srcOrd="0" destOrd="0" parTransId="{B26CF2DF-B096-3149-84CB-52ED138E7060}" sibTransId="{B7C9C73E-6E33-E54C-AB2D-23E3DA288D59}"/>
    <dgm:cxn modelId="{16C6019B-6FF6-4646-82FC-9BBE22C4C95F}" srcId="{289F964E-0116-294B-A049-C274835401FB}" destId="{A531BB04-0FFC-4043-94F3-157D177EF7B7}" srcOrd="8" destOrd="0" parTransId="{46B7170A-2EBF-E541-BDBF-DB9ACA1F2719}" sibTransId="{61B633C7-52C5-AC4C-9197-D9BAC8874E4F}"/>
    <dgm:cxn modelId="{55236DA2-B640-6441-934D-D6DCE1F757CD}" type="presOf" srcId="{301340D2-6D28-BF4C-8E26-A789200A44E8}" destId="{A9DA97A1-0C84-EE41-8737-DE6831BBE425}" srcOrd="0" destOrd="0" presId="urn:microsoft.com/office/officeart/2005/8/layout/hProcess11#4"/>
    <dgm:cxn modelId="{12B3F9B3-BF5F-1F48-B45E-85BECA7F977C}" srcId="{289F964E-0116-294B-A049-C274835401FB}" destId="{2F2E4929-7126-0446-9F2B-A34F1C989883}" srcOrd="4" destOrd="0" parTransId="{CBC587E7-20E5-874A-8AA5-A44C52827ABD}" sibTransId="{68A5C218-21D7-4A45-8ED7-73CA7810ED9D}"/>
    <dgm:cxn modelId="{F4AD6DB8-8A12-5D47-8BAD-AE7649F81CEE}" type="presOf" srcId="{BAADE370-07E4-784B-9811-C9B6AB3909D9}" destId="{5A5F35B1-48F4-F544-AD57-4838A4C7FDCF}" srcOrd="0" destOrd="0" presId="urn:microsoft.com/office/officeart/2005/8/layout/hProcess11#4"/>
    <dgm:cxn modelId="{A5356ADA-3F35-0E48-A571-73C836B506B9}" srcId="{289F964E-0116-294B-A049-C274835401FB}" destId="{301340D2-6D28-BF4C-8E26-A789200A44E8}" srcOrd="5" destOrd="0" parTransId="{D7415686-CAA5-7C4A-9D10-23B1AA7A302B}" sibTransId="{6614A0A6-BD9F-F545-B843-C3DF06F2AE71}"/>
    <dgm:cxn modelId="{2A7464E3-B2C5-2D4F-AA03-F035BE62E9D5}" type="presOf" srcId="{473F0018-66AC-AE48-983D-DE0EE0703A57}" destId="{20C9BC28-6112-6D45-B076-19D5C9548E0D}" srcOrd="0" destOrd="0" presId="urn:microsoft.com/office/officeart/2005/8/layout/hProcess11#4"/>
    <dgm:cxn modelId="{C76B95E3-44B6-7D40-9566-3AE758376072}" type="presOf" srcId="{96160277-F482-0040-8898-377E40917448}" destId="{44EEDAE3-2C44-384F-ABD6-93EEC5DB9438}" srcOrd="0" destOrd="0" presId="urn:microsoft.com/office/officeart/2005/8/layout/hProcess11#4"/>
    <dgm:cxn modelId="{BD40D2CB-ED17-9249-994E-950DF77091CD}" type="presParOf" srcId="{0EFD4C44-889C-F643-807C-C5948AEAA31F}" destId="{5061EDC9-4560-8D4F-8F7F-F40698BF45D6}" srcOrd="0" destOrd="0" presId="urn:microsoft.com/office/officeart/2005/8/layout/hProcess11#4"/>
    <dgm:cxn modelId="{F6485498-399E-084F-A197-88CD8153CB54}" type="presParOf" srcId="{0EFD4C44-889C-F643-807C-C5948AEAA31F}" destId="{19CA91C3-E06D-1040-93F5-9617346801C1}" srcOrd="1" destOrd="0" presId="urn:microsoft.com/office/officeart/2005/8/layout/hProcess11#4"/>
    <dgm:cxn modelId="{EBF2AA61-815D-1F42-B40B-7352F2A6A734}" type="presParOf" srcId="{19CA91C3-E06D-1040-93F5-9617346801C1}" destId="{FB289AF4-7277-2745-84AC-6798C1822D2D}" srcOrd="0" destOrd="0" presId="urn:microsoft.com/office/officeart/2005/8/layout/hProcess11#4"/>
    <dgm:cxn modelId="{22E10909-645E-B64C-83A5-E9C657E754D5}" type="presParOf" srcId="{FB289AF4-7277-2745-84AC-6798C1822D2D}" destId="{20C9BC28-6112-6D45-B076-19D5C9548E0D}" srcOrd="0" destOrd="0" presId="urn:microsoft.com/office/officeart/2005/8/layout/hProcess11#4"/>
    <dgm:cxn modelId="{5B34B497-054B-274F-ADA2-2DBE1914043A}" type="presParOf" srcId="{FB289AF4-7277-2745-84AC-6798C1822D2D}" destId="{1209E820-D3AF-2442-BD79-B4B2092B3BAD}" srcOrd="1" destOrd="0" presId="urn:microsoft.com/office/officeart/2005/8/layout/hProcess11#4"/>
    <dgm:cxn modelId="{C5B5141C-CA91-0B4B-B192-CE775AC1B12D}" type="presParOf" srcId="{FB289AF4-7277-2745-84AC-6798C1822D2D}" destId="{75B92126-A716-4E4C-BC4D-2AA08AED219D}" srcOrd="2" destOrd="0" presId="urn:microsoft.com/office/officeart/2005/8/layout/hProcess11#4"/>
    <dgm:cxn modelId="{4AD83BA4-9A38-8745-B6CD-4B955F9D5B0B}" type="presParOf" srcId="{19CA91C3-E06D-1040-93F5-9617346801C1}" destId="{E39D9D19-EF2E-E641-981C-93DFA0E40EB1}" srcOrd="1" destOrd="0" presId="urn:microsoft.com/office/officeart/2005/8/layout/hProcess11#4"/>
    <dgm:cxn modelId="{0FB17469-1AAB-F64A-A751-D370B9BBF9ED}" type="presParOf" srcId="{19CA91C3-E06D-1040-93F5-9617346801C1}" destId="{051875FE-D00E-C641-92FA-F57F55CB699A}" srcOrd="2" destOrd="0" presId="urn:microsoft.com/office/officeart/2005/8/layout/hProcess11#4"/>
    <dgm:cxn modelId="{1AA6EB93-9E10-5A4A-A0F3-EBE99BCBE11B}" type="presParOf" srcId="{051875FE-D00E-C641-92FA-F57F55CB699A}" destId="{5A5F35B1-48F4-F544-AD57-4838A4C7FDCF}" srcOrd="0" destOrd="0" presId="urn:microsoft.com/office/officeart/2005/8/layout/hProcess11#4"/>
    <dgm:cxn modelId="{8125D3D6-7F95-5C4F-8D73-9A4ED4D48C4C}" type="presParOf" srcId="{051875FE-D00E-C641-92FA-F57F55CB699A}" destId="{30A720F4-BC39-7A4A-B3B0-9971217A2242}" srcOrd="1" destOrd="0" presId="urn:microsoft.com/office/officeart/2005/8/layout/hProcess11#4"/>
    <dgm:cxn modelId="{0FA772A4-3587-C949-8A76-D5B52A790B56}" type="presParOf" srcId="{051875FE-D00E-C641-92FA-F57F55CB699A}" destId="{FD884E73-31D8-384C-AEB8-A2F6AFFE380B}" srcOrd="2" destOrd="0" presId="urn:microsoft.com/office/officeart/2005/8/layout/hProcess11#4"/>
    <dgm:cxn modelId="{EF55861A-D4AD-F342-BF2B-FD5A210DBCDC}" type="presParOf" srcId="{19CA91C3-E06D-1040-93F5-9617346801C1}" destId="{8D1A8DFB-74DF-B84E-B4C7-94211A4637F2}" srcOrd="3" destOrd="0" presId="urn:microsoft.com/office/officeart/2005/8/layout/hProcess11#4"/>
    <dgm:cxn modelId="{BBE83A62-A4F1-E842-BDA5-8817083BEC9B}" type="presParOf" srcId="{19CA91C3-E06D-1040-93F5-9617346801C1}" destId="{913DF2F0-D46D-C442-BF86-782F706AEF5C}" srcOrd="4" destOrd="0" presId="urn:microsoft.com/office/officeart/2005/8/layout/hProcess11#4"/>
    <dgm:cxn modelId="{14819E61-1A3E-A343-96E3-5B72F641F01B}" type="presParOf" srcId="{913DF2F0-D46D-C442-BF86-782F706AEF5C}" destId="{44EEDAE3-2C44-384F-ABD6-93EEC5DB9438}" srcOrd="0" destOrd="0" presId="urn:microsoft.com/office/officeart/2005/8/layout/hProcess11#4"/>
    <dgm:cxn modelId="{44EAF78E-D1DC-0644-BFD6-DD88921481BC}" type="presParOf" srcId="{913DF2F0-D46D-C442-BF86-782F706AEF5C}" destId="{511D1261-56CE-FD45-B8A3-1D42CD4817A5}" srcOrd="1" destOrd="0" presId="urn:microsoft.com/office/officeart/2005/8/layout/hProcess11#4"/>
    <dgm:cxn modelId="{304D6ED7-F1C2-804E-9D1B-2D391059EE94}" type="presParOf" srcId="{913DF2F0-D46D-C442-BF86-782F706AEF5C}" destId="{7FC15F4B-023F-9643-B846-CD33DC0FC712}" srcOrd="2" destOrd="0" presId="urn:microsoft.com/office/officeart/2005/8/layout/hProcess11#4"/>
    <dgm:cxn modelId="{393EFF46-591E-2D40-B6BE-432F2CAA3E51}" type="presParOf" srcId="{19CA91C3-E06D-1040-93F5-9617346801C1}" destId="{E0CEE4BF-5C4E-A141-90AF-12071217B879}" srcOrd="5" destOrd="0" presId="urn:microsoft.com/office/officeart/2005/8/layout/hProcess11#4"/>
    <dgm:cxn modelId="{9AFCE5E1-1EE3-BE43-9C86-CE1E1B05FBA8}" type="presParOf" srcId="{19CA91C3-E06D-1040-93F5-9617346801C1}" destId="{35EA0FEF-3045-9A4B-A96E-6D73665FA048}" srcOrd="6" destOrd="0" presId="urn:microsoft.com/office/officeart/2005/8/layout/hProcess11#4"/>
    <dgm:cxn modelId="{E08C7257-BF9C-D34C-A0D9-6D8171C840C4}" type="presParOf" srcId="{35EA0FEF-3045-9A4B-A96E-6D73665FA048}" destId="{287C20E3-2E0E-2A4A-9B53-5D8B6FFA0F1D}" srcOrd="0" destOrd="0" presId="urn:microsoft.com/office/officeart/2005/8/layout/hProcess11#4"/>
    <dgm:cxn modelId="{C0FDBB36-43B3-2046-BCF1-F4F364DB818B}" type="presParOf" srcId="{35EA0FEF-3045-9A4B-A96E-6D73665FA048}" destId="{56570407-458A-6F4E-B0D2-9F2036D7396E}" srcOrd="1" destOrd="0" presId="urn:microsoft.com/office/officeart/2005/8/layout/hProcess11#4"/>
    <dgm:cxn modelId="{2480611D-CFCC-A44B-AEDD-FFF9083D0D71}" type="presParOf" srcId="{35EA0FEF-3045-9A4B-A96E-6D73665FA048}" destId="{4651BC23-4963-744E-AE97-1ABC2651579E}" srcOrd="2" destOrd="0" presId="urn:microsoft.com/office/officeart/2005/8/layout/hProcess11#4"/>
    <dgm:cxn modelId="{5ADC298E-DAA7-5849-BAD8-7DF896002920}" type="presParOf" srcId="{19CA91C3-E06D-1040-93F5-9617346801C1}" destId="{224CE829-1E33-0B43-8DC6-0C464BB2F526}" srcOrd="7" destOrd="0" presId="urn:microsoft.com/office/officeart/2005/8/layout/hProcess11#4"/>
    <dgm:cxn modelId="{5ABBAD56-D54D-3B48-A7D8-70F0F3416E92}" type="presParOf" srcId="{19CA91C3-E06D-1040-93F5-9617346801C1}" destId="{1A040ADA-CB61-D040-A70B-1E8DEDCBEDF0}" srcOrd="8" destOrd="0" presId="urn:microsoft.com/office/officeart/2005/8/layout/hProcess11#4"/>
    <dgm:cxn modelId="{A2A6B238-516D-014E-94E1-896379BB3637}" type="presParOf" srcId="{1A040ADA-CB61-D040-A70B-1E8DEDCBEDF0}" destId="{7967FA6A-FCF6-5641-AEDD-96AACB4B275B}" srcOrd="0" destOrd="0" presId="urn:microsoft.com/office/officeart/2005/8/layout/hProcess11#4"/>
    <dgm:cxn modelId="{80D1A5D9-D200-114D-9DB0-FAC7A7C9AE97}" type="presParOf" srcId="{1A040ADA-CB61-D040-A70B-1E8DEDCBEDF0}" destId="{C893252A-8231-0E4D-985C-E386775E577D}" srcOrd="1" destOrd="0" presId="urn:microsoft.com/office/officeart/2005/8/layout/hProcess11#4"/>
    <dgm:cxn modelId="{741517DD-74BF-5D4E-B16C-B0CE07FA7438}" type="presParOf" srcId="{1A040ADA-CB61-D040-A70B-1E8DEDCBEDF0}" destId="{2FC31FB5-736E-B844-B745-DF74FC566C8A}" srcOrd="2" destOrd="0" presId="urn:microsoft.com/office/officeart/2005/8/layout/hProcess11#4"/>
    <dgm:cxn modelId="{0B64F1B1-A64B-0C4D-8354-417122A9DC51}" type="presParOf" srcId="{19CA91C3-E06D-1040-93F5-9617346801C1}" destId="{3793BA3E-B7BE-9E4E-952F-FFBAAC523BD2}" srcOrd="9" destOrd="0" presId="urn:microsoft.com/office/officeart/2005/8/layout/hProcess11#4"/>
    <dgm:cxn modelId="{797B3D37-BD07-4940-AD35-9A96752CEC4C}" type="presParOf" srcId="{19CA91C3-E06D-1040-93F5-9617346801C1}" destId="{FC2D09FF-2B19-8945-9D5A-05C7D1998025}" srcOrd="10" destOrd="0" presId="urn:microsoft.com/office/officeart/2005/8/layout/hProcess11#4"/>
    <dgm:cxn modelId="{D98690F2-C877-BA46-A7CF-C53901133B24}" type="presParOf" srcId="{FC2D09FF-2B19-8945-9D5A-05C7D1998025}" destId="{A9DA97A1-0C84-EE41-8737-DE6831BBE425}" srcOrd="0" destOrd="0" presId="urn:microsoft.com/office/officeart/2005/8/layout/hProcess11#4"/>
    <dgm:cxn modelId="{28E70939-3880-8E42-A876-189FBD28DC2F}" type="presParOf" srcId="{FC2D09FF-2B19-8945-9D5A-05C7D1998025}" destId="{CDB5D182-35BC-654E-8CD4-18EDDF2FE80E}" srcOrd="1" destOrd="0" presId="urn:microsoft.com/office/officeart/2005/8/layout/hProcess11#4"/>
    <dgm:cxn modelId="{0265B667-E1FE-634B-8F54-ED95A40A8372}" type="presParOf" srcId="{FC2D09FF-2B19-8945-9D5A-05C7D1998025}" destId="{985C41FE-5188-8345-9B07-B7966E8758D5}" srcOrd="2" destOrd="0" presId="urn:microsoft.com/office/officeart/2005/8/layout/hProcess11#4"/>
    <dgm:cxn modelId="{2F4383EF-1E43-CF4A-A709-B653F296C11D}" type="presParOf" srcId="{19CA91C3-E06D-1040-93F5-9617346801C1}" destId="{43552DB3-233F-E342-AA99-DE09544897A9}" srcOrd="11" destOrd="0" presId="urn:microsoft.com/office/officeart/2005/8/layout/hProcess11#4"/>
    <dgm:cxn modelId="{981A0352-352E-1B4E-98CF-A342312D10EE}" type="presParOf" srcId="{19CA91C3-E06D-1040-93F5-9617346801C1}" destId="{9B552F1B-2794-644A-A27C-54D1797A6687}" srcOrd="12" destOrd="0" presId="urn:microsoft.com/office/officeart/2005/8/layout/hProcess11#4"/>
    <dgm:cxn modelId="{2C600543-3464-8849-948C-9273A264808A}" type="presParOf" srcId="{9B552F1B-2794-644A-A27C-54D1797A6687}" destId="{4069B743-7EB0-B442-8DE4-E115AD8D14E7}" srcOrd="0" destOrd="0" presId="urn:microsoft.com/office/officeart/2005/8/layout/hProcess11#4"/>
    <dgm:cxn modelId="{A2999927-5CE2-E84E-BA27-BCFFF1389428}" type="presParOf" srcId="{9B552F1B-2794-644A-A27C-54D1797A6687}" destId="{B9010AF2-53C6-F044-8E71-4EB3CA81182F}" srcOrd="1" destOrd="0" presId="urn:microsoft.com/office/officeart/2005/8/layout/hProcess11#4"/>
    <dgm:cxn modelId="{E491E3AF-32F3-E343-A228-E3EDB529EB2A}" type="presParOf" srcId="{9B552F1B-2794-644A-A27C-54D1797A6687}" destId="{F0BCE469-DF62-FD40-AF74-36438AB7EA2E}" srcOrd="2" destOrd="0" presId="urn:microsoft.com/office/officeart/2005/8/layout/hProcess11#4"/>
    <dgm:cxn modelId="{88DB6FDA-1F91-7948-9B48-F9B5A5DFF522}" type="presParOf" srcId="{19CA91C3-E06D-1040-93F5-9617346801C1}" destId="{044EB258-A517-4A4B-96A5-66159ECEFBF4}" srcOrd="13" destOrd="0" presId="urn:microsoft.com/office/officeart/2005/8/layout/hProcess11#4"/>
    <dgm:cxn modelId="{78766CC8-0090-8341-9679-9E6881C43210}" type="presParOf" srcId="{19CA91C3-E06D-1040-93F5-9617346801C1}" destId="{AB7EE7E2-7A5E-B747-98A4-25BAECBD866A}" srcOrd="14" destOrd="0" presId="urn:microsoft.com/office/officeart/2005/8/layout/hProcess11#4"/>
    <dgm:cxn modelId="{B116EBDE-5A4A-F54E-8FC3-02EA5DA46251}" type="presParOf" srcId="{AB7EE7E2-7A5E-B747-98A4-25BAECBD866A}" destId="{04001204-1B84-1349-B47F-362C460AAF5E}" srcOrd="0" destOrd="0" presId="urn:microsoft.com/office/officeart/2005/8/layout/hProcess11#4"/>
    <dgm:cxn modelId="{D30AA0DB-F923-EB4B-9332-A41317C4EA05}" type="presParOf" srcId="{AB7EE7E2-7A5E-B747-98A4-25BAECBD866A}" destId="{9A5AE1AC-9C37-F245-8138-4DDB9586B4F0}" srcOrd="1" destOrd="0" presId="urn:microsoft.com/office/officeart/2005/8/layout/hProcess11#4"/>
    <dgm:cxn modelId="{BD24EBCA-F160-574C-94A4-2CED2DB62015}" type="presParOf" srcId="{AB7EE7E2-7A5E-B747-98A4-25BAECBD866A}" destId="{54C24AE8-F8D1-C941-9115-30EEEE3240EF}" srcOrd="2" destOrd="0" presId="urn:microsoft.com/office/officeart/2005/8/layout/hProcess11#4"/>
    <dgm:cxn modelId="{25EFE19D-D0A8-9C47-99BF-D604DC44EE9B}" type="presParOf" srcId="{19CA91C3-E06D-1040-93F5-9617346801C1}" destId="{E43D04A9-D356-AF40-8E37-FB6E247B1716}" srcOrd="15" destOrd="0" presId="urn:microsoft.com/office/officeart/2005/8/layout/hProcess11#4"/>
    <dgm:cxn modelId="{8AD46E6B-1085-3449-870B-EA82A08F4DF9}" type="presParOf" srcId="{19CA91C3-E06D-1040-93F5-9617346801C1}" destId="{FE5EE284-F4C9-EE49-AF5E-BDD0C97EA811}" srcOrd="16" destOrd="0" presId="urn:microsoft.com/office/officeart/2005/8/layout/hProcess11#4"/>
    <dgm:cxn modelId="{05B4C4EE-3F0D-8A42-BC00-6B698D24E401}" type="presParOf" srcId="{FE5EE284-F4C9-EE49-AF5E-BDD0C97EA811}" destId="{D6B7EB73-FA94-A442-9763-9F960E01AD92}" srcOrd="0" destOrd="0" presId="urn:microsoft.com/office/officeart/2005/8/layout/hProcess11#4"/>
    <dgm:cxn modelId="{D0B9DB35-FBEF-3840-928E-EEF1F3530A81}" type="presParOf" srcId="{FE5EE284-F4C9-EE49-AF5E-BDD0C97EA811}" destId="{FEC52C34-AD16-1749-B0DE-5E5FD4761898}" srcOrd="1" destOrd="0" presId="urn:microsoft.com/office/officeart/2005/8/layout/hProcess11#4"/>
    <dgm:cxn modelId="{AE114A9A-84BA-4B48-94C5-5778F7433F31}" type="presParOf" srcId="{FE5EE284-F4C9-EE49-AF5E-BDD0C97EA811}" destId="{B07C0244-2E74-C640-A080-9C0D6B36B123}" srcOrd="2" destOrd="0" presId="urn:microsoft.com/office/officeart/2005/8/layout/hProcess11#4"/>
    <dgm:cxn modelId="{2DF5C9EC-009A-9145-82C2-E1D878403076}" type="presParOf" srcId="{19CA91C3-E06D-1040-93F5-9617346801C1}" destId="{0A9EFAEC-EDD1-9B49-9849-E6EFE801F251}" srcOrd="17" destOrd="0" presId="urn:microsoft.com/office/officeart/2005/8/layout/hProcess11#4"/>
    <dgm:cxn modelId="{6A09EE6D-B646-AD45-8B0D-889750E4175C}" type="presParOf" srcId="{19CA91C3-E06D-1040-93F5-9617346801C1}" destId="{C092E798-483D-AE48-9FB8-1CA87D5BB765}" srcOrd="18" destOrd="0" presId="urn:microsoft.com/office/officeart/2005/8/layout/hProcess11#4"/>
    <dgm:cxn modelId="{32EF375B-ADD8-BA43-8FC0-509EC4623CD6}" type="presParOf" srcId="{C092E798-483D-AE48-9FB8-1CA87D5BB765}" destId="{D9B6A9EE-16EC-124D-BB91-70617849F112}" srcOrd="0" destOrd="0" presId="urn:microsoft.com/office/officeart/2005/8/layout/hProcess11#4"/>
    <dgm:cxn modelId="{63E65EF9-2B57-9645-B0E5-D7E82EA70961}" type="presParOf" srcId="{C092E798-483D-AE48-9FB8-1CA87D5BB765}" destId="{08A02EF2-A5BF-2C4C-9894-1BB16C38CD60}" srcOrd="1" destOrd="0" presId="urn:microsoft.com/office/officeart/2005/8/layout/hProcess11#4"/>
    <dgm:cxn modelId="{32E0245A-547A-4344-BEBC-BECE573C9BBF}" type="presParOf" srcId="{C092E798-483D-AE48-9FB8-1CA87D5BB765}" destId="{7FD7E926-5CC0-A94F-B99F-08FC93AD9EE8}" srcOrd="2" destOrd="0" presId="urn:microsoft.com/office/officeart/2005/8/layout/hProcess11#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89F964E-0116-294B-A049-C274835401FB}" type="doc">
      <dgm:prSet loTypeId="urn:microsoft.com/office/officeart/2005/8/layout/hProcess11#5" loCatId="process" qsTypeId="urn:microsoft.com/office/officeart/2005/8/quickstyle/simple1#10" qsCatId="simple" csTypeId="urn:microsoft.com/office/officeart/2005/8/colors/accent4_2#1" csCatId="accent4" phldr="1"/>
      <dgm:spPr/>
      <dgm:t>
        <a:bodyPr/>
        <a:lstStyle/>
        <a:p>
          <a:endParaRPr lang="zh-CN" altLang="en-US"/>
        </a:p>
      </dgm:t>
    </dgm:pt>
    <dgm:pt modelId="{473F0018-66AC-AE48-983D-DE0EE0703A57}">
      <dgm:prSet custT="1"/>
      <dgm:spPr/>
      <dgm:t>
        <a:bodyPr/>
        <a:lstStyle/>
        <a:p>
          <a:endParaRPr lang="zh-CN" sz="2000" dirty="0"/>
        </a:p>
      </dgm:t>
    </dgm:pt>
    <dgm:pt modelId="{B7C9C73E-6E33-E54C-AB2D-23E3DA288D59}" type="sibTrans" cxnId="{6F53C58A-98F4-394F-8278-23FC7558E555}">
      <dgm:prSet/>
      <dgm:spPr/>
      <dgm:t>
        <a:bodyPr/>
        <a:lstStyle/>
        <a:p>
          <a:endParaRPr lang="zh-CN" altLang="en-US" sz="2000"/>
        </a:p>
      </dgm:t>
    </dgm:pt>
    <dgm:pt modelId="{B26CF2DF-B096-3149-84CB-52ED138E7060}" type="parTrans" cxnId="{6F53C58A-98F4-394F-8278-23FC7558E555}">
      <dgm:prSet/>
      <dgm:spPr/>
      <dgm:t>
        <a:bodyPr/>
        <a:lstStyle/>
        <a:p>
          <a:endParaRPr lang="zh-CN" altLang="en-US" sz="2000"/>
        </a:p>
      </dgm:t>
    </dgm:pt>
    <dgm:pt modelId="{BAADE370-07E4-784B-9811-C9B6AB3909D9}">
      <dgm:prSet custT="1"/>
      <dgm:spPr/>
      <dgm:t>
        <a:bodyPr/>
        <a:lstStyle/>
        <a:p>
          <a:endParaRPr lang="zh-CN" altLang="en-US" sz="2000" dirty="0"/>
        </a:p>
      </dgm:t>
    </dgm:pt>
    <dgm:pt modelId="{63E02E35-45CF-E446-AA8B-D0844487FEC7}" type="sibTrans" cxnId="{EE3D4714-DD9C-3347-B321-D3245C2416A5}">
      <dgm:prSet/>
      <dgm:spPr/>
      <dgm:t>
        <a:bodyPr/>
        <a:lstStyle/>
        <a:p>
          <a:endParaRPr lang="zh-CN" altLang="en-US" sz="2000"/>
        </a:p>
      </dgm:t>
    </dgm:pt>
    <dgm:pt modelId="{8ED2A06C-91A9-4742-B410-BED695F9369E}" type="parTrans" cxnId="{EE3D4714-DD9C-3347-B321-D3245C2416A5}">
      <dgm:prSet/>
      <dgm:spPr/>
      <dgm:t>
        <a:bodyPr/>
        <a:lstStyle/>
        <a:p>
          <a:endParaRPr lang="zh-CN" altLang="en-US" sz="2000"/>
        </a:p>
      </dgm:t>
    </dgm:pt>
    <dgm:pt modelId="{96160277-F482-0040-8898-377E40917448}">
      <dgm:prSet custT="1"/>
      <dgm:spPr/>
      <dgm:t>
        <a:bodyPr/>
        <a:lstStyle/>
        <a:p>
          <a:endParaRPr lang="zh-CN" altLang="en-US" sz="2000" dirty="0"/>
        </a:p>
      </dgm:t>
    </dgm:pt>
    <dgm:pt modelId="{AE1CE79E-9295-F442-98B1-48037C7EA386}" type="sibTrans" cxnId="{5BE79B4A-52AE-CA49-A106-E5B9FE184620}">
      <dgm:prSet/>
      <dgm:spPr/>
      <dgm:t>
        <a:bodyPr/>
        <a:lstStyle/>
        <a:p>
          <a:endParaRPr lang="zh-CN" altLang="en-US" sz="2000"/>
        </a:p>
      </dgm:t>
    </dgm:pt>
    <dgm:pt modelId="{0C3CC2CA-7FBB-ED4A-9837-3994CD6BA69F}" type="parTrans" cxnId="{5BE79B4A-52AE-CA49-A106-E5B9FE184620}">
      <dgm:prSet/>
      <dgm:spPr/>
      <dgm:t>
        <a:bodyPr/>
        <a:lstStyle/>
        <a:p>
          <a:endParaRPr lang="zh-CN" altLang="en-US" sz="2000"/>
        </a:p>
      </dgm:t>
    </dgm:pt>
    <dgm:pt modelId="{94466246-7EB5-B94E-A784-FAB9E476C04A}">
      <dgm:prSet custT="1"/>
      <dgm:spPr/>
      <dgm:t>
        <a:bodyPr/>
        <a:lstStyle/>
        <a:p>
          <a:pPr>
            <a:buFont typeface="Arial" panose="020B0604020202090204" pitchFamily="34" charset="0"/>
            <a:buChar char="•"/>
          </a:pPr>
          <a:endParaRPr lang="en-US" altLang="zh-CN" sz="2000" dirty="0"/>
        </a:p>
      </dgm:t>
    </dgm:pt>
    <dgm:pt modelId="{DA4E5862-A4F0-6946-816A-63D27A631657}" type="sibTrans" cxnId="{95DFBA66-9D5B-8745-B785-11B23E3E5973}">
      <dgm:prSet/>
      <dgm:spPr/>
      <dgm:t>
        <a:bodyPr/>
        <a:lstStyle/>
        <a:p>
          <a:endParaRPr lang="zh-CN" altLang="en-US" sz="2000"/>
        </a:p>
      </dgm:t>
    </dgm:pt>
    <dgm:pt modelId="{815C6AF3-8803-A049-98BA-8F1667557E3C}" type="parTrans" cxnId="{95DFBA66-9D5B-8745-B785-11B23E3E5973}">
      <dgm:prSet/>
      <dgm:spPr/>
      <dgm:t>
        <a:bodyPr/>
        <a:lstStyle/>
        <a:p>
          <a:endParaRPr lang="zh-CN" altLang="en-US" sz="2000"/>
        </a:p>
      </dgm:t>
    </dgm:pt>
    <dgm:pt modelId="{0EFD4C44-889C-F643-807C-C5948AEAA31F}" type="pres">
      <dgm:prSet presAssocID="{289F964E-0116-294B-A049-C274835401FB}" presName="Name0" presStyleCnt="0">
        <dgm:presLayoutVars>
          <dgm:dir/>
          <dgm:resizeHandles val="exact"/>
        </dgm:presLayoutVars>
      </dgm:prSet>
      <dgm:spPr/>
    </dgm:pt>
    <dgm:pt modelId="{5061EDC9-4560-8D4F-8F7F-F40698BF45D6}" type="pres">
      <dgm:prSet presAssocID="{289F964E-0116-294B-A049-C274835401FB}" presName="arrow" presStyleLbl="bgShp" presStyleIdx="0" presStyleCnt="1"/>
      <dgm:spPr/>
    </dgm:pt>
    <dgm:pt modelId="{19CA91C3-E06D-1040-93F5-9617346801C1}" type="pres">
      <dgm:prSet presAssocID="{289F964E-0116-294B-A049-C274835401FB}" presName="points" presStyleCnt="0"/>
      <dgm:spPr/>
    </dgm:pt>
    <dgm:pt modelId="{FB289AF4-7277-2745-84AC-6798C1822D2D}" type="pres">
      <dgm:prSet presAssocID="{473F0018-66AC-AE48-983D-DE0EE0703A57}" presName="compositeA" presStyleCnt="0"/>
      <dgm:spPr/>
    </dgm:pt>
    <dgm:pt modelId="{20C9BC28-6112-6D45-B076-19D5C9548E0D}" type="pres">
      <dgm:prSet presAssocID="{473F0018-66AC-AE48-983D-DE0EE0703A57}" presName="textA" presStyleLbl="revTx" presStyleIdx="0" presStyleCnt="4">
        <dgm:presLayoutVars>
          <dgm:bulletEnabled val="1"/>
        </dgm:presLayoutVars>
      </dgm:prSet>
      <dgm:spPr/>
    </dgm:pt>
    <dgm:pt modelId="{1209E820-D3AF-2442-BD79-B4B2092B3BAD}" type="pres">
      <dgm:prSet presAssocID="{473F0018-66AC-AE48-983D-DE0EE0703A57}" presName="circleA" presStyleLbl="node1" presStyleIdx="0" presStyleCnt="4"/>
      <dgm:spPr/>
    </dgm:pt>
    <dgm:pt modelId="{75B92126-A716-4E4C-BC4D-2AA08AED219D}" type="pres">
      <dgm:prSet presAssocID="{473F0018-66AC-AE48-983D-DE0EE0703A57}" presName="spaceA" presStyleCnt="0"/>
      <dgm:spPr/>
    </dgm:pt>
    <dgm:pt modelId="{E39D9D19-EF2E-E641-981C-93DFA0E40EB1}" type="pres">
      <dgm:prSet presAssocID="{B7C9C73E-6E33-E54C-AB2D-23E3DA288D59}" presName="space" presStyleCnt="0"/>
      <dgm:spPr/>
    </dgm:pt>
    <dgm:pt modelId="{051875FE-D00E-C641-92FA-F57F55CB699A}" type="pres">
      <dgm:prSet presAssocID="{BAADE370-07E4-784B-9811-C9B6AB3909D9}" presName="compositeB" presStyleCnt="0"/>
      <dgm:spPr/>
    </dgm:pt>
    <dgm:pt modelId="{5A5F35B1-48F4-F544-AD57-4838A4C7FDCF}" type="pres">
      <dgm:prSet presAssocID="{BAADE370-07E4-784B-9811-C9B6AB3909D9}" presName="textB" presStyleLbl="revTx" presStyleIdx="1" presStyleCnt="4">
        <dgm:presLayoutVars>
          <dgm:bulletEnabled val="1"/>
        </dgm:presLayoutVars>
      </dgm:prSet>
      <dgm:spPr/>
    </dgm:pt>
    <dgm:pt modelId="{30A720F4-BC39-7A4A-B3B0-9971217A2242}" type="pres">
      <dgm:prSet presAssocID="{BAADE370-07E4-784B-9811-C9B6AB3909D9}" presName="circleB" presStyleLbl="node1" presStyleIdx="1" presStyleCnt="4"/>
      <dgm:spPr/>
    </dgm:pt>
    <dgm:pt modelId="{FD884E73-31D8-384C-AEB8-A2F6AFFE380B}" type="pres">
      <dgm:prSet presAssocID="{BAADE370-07E4-784B-9811-C9B6AB3909D9}" presName="spaceB" presStyleCnt="0"/>
      <dgm:spPr/>
    </dgm:pt>
    <dgm:pt modelId="{8D1A8DFB-74DF-B84E-B4C7-94211A4637F2}" type="pres">
      <dgm:prSet presAssocID="{63E02E35-45CF-E446-AA8B-D0844487FEC7}" presName="space" presStyleCnt="0"/>
      <dgm:spPr/>
    </dgm:pt>
    <dgm:pt modelId="{913DF2F0-D46D-C442-BF86-782F706AEF5C}" type="pres">
      <dgm:prSet presAssocID="{96160277-F482-0040-8898-377E40917448}" presName="compositeA" presStyleCnt="0"/>
      <dgm:spPr/>
    </dgm:pt>
    <dgm:pt modelId="{44EEDAE3-2C44-384F-ABD6-93EEC5DB9438}" type="pres">
      <dgm:prSet presAssocID="{96160277-F482-0040-8898-377E40917448}" presName="textA" presStyleLbl="revTx" presStyleIdx="2" presStyleCnt="4">
        <dgm:presLayoutVars>
          <dgm:bulletEnabled val="1"/>
        </dgm:presLayoutVars>
      </dgm:prSet>
      <dgm:spPr/>
    </dgm:pt>
    <dgm:pt modelId="{511D1261-56CE-FD45-B8A3-1D42CD4817A5}" type="pres">
      <dgm:prSet presAssocID="{96160277-F482-0040-8898-377E40917448}" presName="circleA" presStyleLbl="node1" presStyleIdx="2" presStyleCnt="4"/>
      <dgm:spPr/>
    </dgm:pt>
    <dgm:pt modelId="{7FC15F4B-023F-9643-B846-CD33DC0FC712}" type="pres">
      <dgm:prSet presAssocID="{96160277-F482-0040-8898-377E40917448}" presName="spaceA" presStyleCnt="0"/>
      <dgm:spPr/>
    </dgm:pt>
    <dgm:pt modelId="{E0CEE4BF-5C4E-A141-90AF-12071217B879}" type="pres">
      <dgm:prSet presAssocID="{AE1CE79E-9295-F442-98B1-48037C7EA386}" presName="space" presStyleCnt="0"/>
      <dgm:spPr/>
    </dgm:pt>
    <dgm:pt modelId="{56AE03D1-B3CC-1E40-BFFB-9FD286D642ED}" type="pres">
      <dgm:prSet presAssocID="{94466246-7EB5-B94E-A784-FAB9E476C04A}" presName="compositeB" presStyleCnt="0"/>
      <dgm:spPr/>
    </dgm:pt>
    <dgm:pt modelId="{E9E348F3-9765-4047-A49B-8FB16706B4BA}" type="pres">
      <dgm:prSet presAssocID="{94466246-7EB5-B94E-A784-FAB9E476C04A}" presName="textB" presStyleLbl="revTx" presStyleIdx="3" presStyleCnt="4">
        <dgm:presLayoutVars>
          <dgm:bulletEnabled val="1"/>
        </dgm:presLayoutVars>
      </dgm:prSet>
      <dgm:spPr/>
    </dgm:pt>
    <dgm:pt modelId="{276A9A62-4F9B-AB40-A1CB-C60E399B1A33}" type="pres">
      <dgm:prSet presAssocID="{94466246-7EB5-B94E-A784-FAB9E476C04A}" presName="circleB" presStyleLbl="node1" presStyleIdx="3" presStyleCnt="4"/>
      <dgm:spPr/>
    </dgm:pt>
    <dgm:pt modelId="{65AD74A2-6350-D240-965E-B5CE2FAC5B63}" type="pres">
      <dgm:prSet presAssocID="{94466246-7EB5-B94E-A784-FAB9E476C04A}" presName="spaceB" presStyleCnt="0"/>
      <dgm:spPr/>
    </dgm:pt>
  </dgm:ptLst>
  <dgm:cxnLst>
    <dgm:cxn modelId="{EE3D4714-DD9C-3347-B321-D3245C2416A5}" srcId="{289F964E-0116-294B-A049-C274835401FB}" destId="{BAADE370-07E4-784B-9811-C9B6AB3909D9}" srcOrd="1" destOrd="0" parTransId="{8ED2A06C-91A9-4742-B410-BED695F9369E}" sibTransId="{63E02E35-45CF-E446-AA8B-D0844487FEC7}"/>
    <dgm:cxn modelId="{E116F446-7F03-834B-869A-EF9C658A4F73}" type="presOf" srcId="{94466246-7EB5-B94E-A784-FAB9E476C04A}" destId="{E9E348F3-9765-4047-A49B-8FB16706B4BA}" srcOrd="0" destOrd="0" presId="urn:microsoft.com/office/officeart/2005/8/layout/hProcess11#5"/>
    <dgm:cxn modelId="{5BE79B4A-52AE-CA49-A106-E5B9FE184620}" srcId="{289F964E-0116-294B-A049-C274835401FB}" destId="{96160277-F482-0040-8898-377E40917448}" srcOrd="2" destOrd="0" parTransId="{0C3CC2CA-7FBB-ED4A-9837-3994CD6BA69F}" sibTransId="{AE1CE79E-9295-F442-98B1-48037C7EA386}"/>
    <dgm:cxn modelId="{0C45E265-2592-1349-BCE7-A8E6749FD072}" type="presOf" srcId="{289F964E-0116-294B-A049-C274835401FB}" destId="{0EFD4C44-889C-F643-807C-C5948AEAA31F}" srcOrd="0" destOrd="0" presId="urn:microsoft.com/office/officeart/2005/8/layout/hProcess11#5"/>
    <dgm:cxn modelId="{95DFBA66-9D5B-8745-B785-11B23E3E5973}" srcId="{289F964E-0116-294B-A049-C274835401FB}" destId="{94466246-7EB5-B94E-A784-FAB9E476C04A}" srcOrd="3" destOrd="0" parTransId="{815C6AF3-8803-A049-98BA-8F1667557E3C}" sibTransId="{DA4E5862-A4F0-6946-816A-63D27A631657}"/>
    <dgm:cxn modelId="{6F53C58A-98F4-394F-8278-23FC7558E555}" srcId="{289F964E-0116-294B-A049-C274835401FB}" destId="{473F0018-66AC-AE48-983D-DE0EE0703A57}" srcOrd="0" destOrd="0" parTransId="{B26CF2DF-B096-3149-84CB-52ED138E7060}" sibTransId="{B7C9C73E-6E33-E54C-AB2D-23E3DA288D59}"/>
    <dgm:cxn modelId="{F4AD6DB8-8A12-5D47-8BAD-AE7649F81CEE}" type="presOf" srcId="{BAADE370-07E4-784B-9811-C9B6AB3909D9}" destId="{5A5F35B1-48F4-F544-AD57-4838A4C7FDCF}" srcOrd="0" destOrd="0" presId="urn:microsoft.com/office/officeart/2005/8/layout/hProcess11#5"/>
    <dgm:cxn modelId="{2A7464E3-B2C5-2D4F-AA03-F035BE62E9D5}" type="presOf" srcId="{473F0018-66AC-AE48-983D-DE0EE0703A57}" destId="{20C9BC28-6112-6D45-B076-19D5C9548E0D}" srcOrd="0" destOrd="0" presId="urn:microsoft.com/office/officeart/2005/8/layout/hProcess11#5"/>
    <dgm:cxn modelId="{C76B95E3-44B6-7D40-9566-3AE758376072}" type="presOf" srcId="{96160277-F482-0040-8898-377E40917448}" destId="{44EEDAE3-2C44-384F-ABD6-93EEC5DB9438}" srcOrd="0" destOrd="0" presId="urn:microsoft.com/office/officeart/2005/8/layout/hProcess11#5"/>
    <dgm:cxn modelId="{BD40D2CB-ED17-9249-994E-950DF77091CD}" type="presParOf" srcId="{0EFD4C44-889C-F643-807C-C5948AEAA31F}" destId="{5061EDC9-4560-8D4F-8F7F-F40698BF45D6}" srcOrd="0" destOrd="0" presId="urn:microsoft.com/office/officeart/2005/8/layout/hProcess11#5"/>
    <dgm:cxn modelId="{F6485498-399E-084F-A197-88CD8153CB54}" type="presParOf" srcId="{0EFD4C44-889C-F643-807C-C5948AEAA31F}" destId="{19CA91C3-E06D-1040-93F5-9617346801C1}" srcOrd="1" destOrd="0" presId="urn:microsoft.com/office/officeart/2005/8/layout/hProcess11#5"/>
    <dgm:cxn modelId="{EBF2AA61-815D-1F42-B40B-7352F2A6A734}" type="presParOf" srcId="{19CA91C3-E06D-1040-93F5-9617346801C1}" destId="{FB289AF4-7277-2745-84AC-6798C1822D2D}" srcOrd="0" destOrd="0" presId="urn:microsoft.com/office/officeart/2005/8/layout/hProcess11#5"/>
    <dgm:cxn modelId="{22E10909-645E-B64C-83A5-E9C657E754D5}" type="presParOf" srcId="{FB289AF4-7277-2745-84AC-6798C1822D2D}" destId="{20C9BC28-6112-6D45-B076-19D5C9548E0D}" srcOrd="0" destOrd="0" presId="urn:microsoft.com/office/officeart/2005/8/layout/hProcess11#5"/>
    <dgm:cxn modelId="{5B34B497-054B-274F-ADA2-2DBE1914043A}" type="presParOf" srcId="{FB289AF4-7277-2745-84AC-6798C1822D2D}" destId="{1209E820-D3AF-2442-BD79-B4B2092B3BAD}" srcOrd="1" destOrd="0" presId="urn:microsoft.com/office/officeart/2005/8/layout/hProcess11#5"/>
    <dgm:cxn modelId="{C5B5141C-CA91-0B4B-B192-CE775AC1B12D}" type="presParOf" srcId="{FB289AF4-7277-2745-84AC-6798C1822D2D}" destId="{75B92126-A716-4E4C-BC4D-2AA08AED219D}" srcOrd="2" destOrd="0" presId="urn:microsoft.com/office/officeart/2005/8/layout/hProcess11#5"/>
    <dgm:cxn modelId="{4AD83BA4-9A38-8745-B6CD-4B955F9D5B0B}" type="presParOf" srcId="{19CA91C3-E06D-1040-93F5-9617346801C1}" destId="{E39D9D19-EF2E-E641-981C-93DFA0E40EB1}" srcOrd="1" destOrd="0" presId="urn:microsoft.com/office/officeart/2005/8/layout/hProcess11#5"/>
    <dgm:cxn modelId="{0FB17469-1AAB-F64A-A751-D370B9BBF9ED}" type="presParOf" srcId="{19CA91C3-E06D-1040-93F5-9617346801C1}" destId="{051875FE-D00E-C641-92FA-F57F55CB699A}" srcOrd="2" destOrd="0" presId="urn:microsoft.com/office/officeart/2005/8/layout/hProcess11#5"/>
    <dgm:cxn modelId="{1AA6EB93-9E10-5A4A-A0F3-EBE99BCBE11B}" type="presParOf" srcId="{051875FE-D00E-C641-92FA-F57F55CB699A}" destId="{5A5F35B1-48F4-F544-AD57-4838A4C7FDCF}" srcOrd="0" destOrd="0" presId="urn:microsoft.com/office/officeart/2005/8/layout/hProcess11#5"/>
    <dgm:cxn modelId="{8125D3D6-7F95-5C4F-8D73-9A4ED4D48C4C}" type="presParOf" srcId="{051875FE-D00E-C641-92FA-F57F55CB699A}" destId="{30A720F4-BC39-7A4A-B3B0-9971217A2242}" srcOrd="1" destOrd="0" presId="urn:microsoft.com/office/officeart/2005/8/layout/hProcess11#5"/>
    <dgm:cxn modelId="{0FA772A4-3587-C949-8A76-D5B52A790B56}" type="presParOf" srcId="{051875FE-D00E-C641-92FA-F57F55CB699A}" destId="{FD884E73-31D8-384C-AEB8-A2F6AFFE380B}" srcOrd="2" destOrd="0" presId="urn:microsoft.com/office/officeart/2005/8/layout/hProcess11#5"/>
    <dgm:cxn modelId="{EF55861A-D4AD-F342-BF2B-FD5A210DBCDC}" type="presParOf" srcId="{19CA91C3-E06D-1040-93F5-9617346801C1}" destId="{8D1A8DFB-74DF-B84E-B4C7-94211A4637F2}" srcOrd="3" destOrd="0" presId="urn:microsoft.com/office/officeart/2005/8/layout/hProcess11#5"/>
    <dgm:cxn modelId="{BBE83A62-A4F1-E842-BDA5-8817083BEC9B}" type="presParOf" srcId="{19CA91C3-E06D-1040-93F5-9617346801C1}" destId="{913DF2F0-D46D-C442-BF86-782F706AEF5C}" srcOrd="4" destOrd="0" presId="urn:microsoft.com/office/officeart/2005/8/layout/hProcess11#5"/>
    <dgm:cxn modelId="{14819E61-1A3E-A343-96E3-5B72F641F01B}" type="presParOf" srcId="{913DF2F0-D46D-C442-BF86-782F706AEF5C}" destId="{44EEDAE3-2C44-384F-ABD6-93EEC5DB9438}" srcOrd="0" destOrd="0" presId="urn:microsoft.com/office/officeart/2005/8/layout/hProcess11#5"/>
    <dgm:cxn modelId="{44EAF78E-D1DC-0644-BFD6-DD88921481BC}" type="presParOf" srcId="{913DF2F0-D46D-C442-BF86-782F706AEF5C}" destId="{511D1261-56CE-FD45-B8A3-1D42CD4817A5}" srcOrd="1" destOrd="0" presId="urn:microsoft.com/office/officeart/2005/8/layout/hProcess11#5"/>
    <dgm:cxn modelId="{304D6ED7-F1C2-804E-9D1B-2D391059EE94}" type="presParOf" srcId="{913DF2F0-D46D-C442-BF86-782F706AEF5C}" destId="{7FC15F4B-023F-9643-B846-CD33DC0FC712}" srcOrd="2" destOrd="0" presId="urn:microsoft.com/office/officeart/2005/8/layout/hProcess11#5"/>
    <dgm:cxn modelId="{393EFF46-591E-2D40-B6BE-432F2CAA3E51}" type="presParOf" srcId="{19CA91C3-E06D-1040-93F5-9617346801C1}" destId="{E0CEE4BF-5C4E-A141-90AF-12071217B879}" srcOrd="5" destOrd="0" presId="urn:microsoft.com/office/officeart/2005/8/layout/hProcess11#5"/>
    <dgm:cxn modelId="{63C64BBE-CD41-194F-9FF4-DD1A33A9136C}" type="presParOf" srcId="{19CA91C3-E06D-1040-93F5-9617346801C1}" destId="{56AE03D1-B3CC-1E40-BFFB-9FD286D642ED}" srcOrd="6" destOrd="0" presId="urn:microsoft.com/office/officeart/2005/8/layout/hProcess11#5"/>
    <dgm:cxn modelId="{47CD63EA-576F-7D42-9E32-DBC45F7EE2BF}" type="presParOf" srcId="{56AE03D1-B3CC-1E40-BFFB-9FD286D642ED}" destId="{E9E348F3-9765-4047-A49B-8FB16706B4BA}" srcOrd="0" destOrd="0" presId="urn:microsoft.com/office/officeart/2005/8/layout/hProcess11#5"/>
    <dgm:cxn modelId="{DD31DCC7-30DD-5F41-A5C9-5F4B85FB9935}" type="presParOf" srcId="{56AE03D1-B3CC-1E40-BFFB-9FD286D642ED}" destId="{276A9A62-4F9B-AB40-A1CB-C60E399B1A33}" srcOrd="1" destOrd="0" presId="urn:microsoft.com/office/officeart/2005/8/layout/hProcess11#5"/>
    <dgm:cxn modelId="{B7BB1AA2-1479-994A-8840-6328AC98CD74}" type="presParOf" srcId="{56AE03D1-B3CC-1E40-BFFB-9FD286D642ED}" destId="{65AD74A2-6350-D240-965E-B5CE2FAC5B63}" srcOrd="2" destOrd="0" presId="urn:microsoft.com/office/officeart/2005/8/layout/hProcess11#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F1DD34-C246-FD4E-8A8E-7A6C12718C51}" type="doc">
      <dgm:prSet loTypeId="urn:microsoft.com/office/officeart/2005/8/layout/hList1" loCatId="relationship" qsTypeId="urn:microsoft.com/office/officeart/2005/8/quickstyle/simple1#1" qsCatId="simple" csTypeId="urn:microsoft.com/office/officeart/2005/8/colors/colorful4#1" csCatId="colorful" phldr="1"/>
      <dgm:spPr/>
      <dgm:t>
        <a:bodyPr/>
        <a:lstStyle/>
        <a:p>
          <a:endParaRPr lang="zh-CN" altLang="en-US"/>
        </a:p>
      </dgm:t>
    </dgm:pt>
    <dgm:pt modelId="{59480CDB-EC07-6040-B36B-EA9DB0594630}">
      <dgm:prSet custT="1"/>
      <dgm:spPr/>
      <dgm:t>
        <a:bodyPr/>
        <a:lstStyle/>
        <a:p>
          <a:r>
            <a:rPr lang="zh-CN" altLang="en-US" sz="2000" dirty="0"/>
            <a:t>人类语言</a:t>
          </a:r>
        </a:p>
      </dgm:t>
    </dgm:pt>
    <dgm:pt modelId="{D6B26B54-E943-CD44-86E0-1075043DA897}" type="parTrans" cxnId="{1CC84AA7-F64E-DA41-9BBC-117474D0E3BC}">
      <dgm:prSet/>
      <dgm:spPr/>
      <dgm:t>
        <a:bodyPr/>
        <a:lstStyle/>
        <a:p>
          <a:endParaRPr lang="zh-CN" altLang="en-US" sz="1600"/>
        </a:p>
      </dgm:t>
    </dgm:pt>
    <dgm:pt modelId="{3A831028-5E81-E84B-AA34-0BE63524F774}" type="sibTrans" cxnId="{1CC84AA7-F64E-DA41-9BBC-117474D0E3BC}">
      <dgm:prSet/>
      <dgm:spPr/>
      <dgm:t>
        <a:bodyPr/>
        <a:lstStyle/>
        <a:p>
          <a:endParaRPr lang="zh-CN" altLang="en-US" sz="1600"/>
        </a:p>
      </dgm:t>
    </dgm:pt>
    <dgm:pt modelId="{10AF43D4-9D3B-924F-9C99-DD2BB7857698}">
      <dgm:prSet custT="1"/>
      <dgm:spPr/>
      <dgm:t>
        <a:bodyPr/>
        <a:lstStyle/>
        <a:p>
          <a:r>
            <a:rPr lang="zh-CN" altLang="en-US" sz="2000" dirty="0"/>
            <a:t>模糊、灵活、语义丰富、语法规则松散、歧义、依赖语境理解</a:t>
          </a:r>
        </a:p>
      </dgm:t>
    </dgm:pt>
    <dgm:pt modelId="{A67F8E62-9E1F-E541-B178-CEBF08BA9F2E}" type="parTrans" cxnId="{24E0CAD7-83C7-B643-81EA-C53C19B5EA60}">
      <dgm:prSet/>
      <dgm:spPr/>
      <dgm:t>
        <a:bodyPr/>
        <a:lstStyle/>
        <a:p>
          <a:endParaRPr lang="zh-CN" altLang="en-US" sz="1600"/>
        </a:p>
      </dgm:t>
    </dgm:pt>
    <dgm:pt modelId="{D8485332-02FE-9148-9652-90AABD12EAA8}" type="sibTrans" cxnId="{24E0CAD7-83C7-B643-81EA-C53C19B5EA60}">
      <dgm:prSet/>
      <dgm:spPr/>
      <dgm:t>
        <a:bodyPr/>
        <a:lstStyle/>
        <a:p>
          <a:endParaRPr lang="zh-CN" altLang="en-US" sz="1600"/>
        </a:p>
      </dgm:t>
    </dgm:pt>
    <dgm:pt modelId="{6461712D-BBFD-A944-A15A-0812E1D8E93E}">
      <dgm:prSet custT="1"/>
      <dgm:spPr/>
      <dgm:t>
        <a:bodyPr/>
        <a:lstStyle/>
        <a:p>
          <a:r>
            <a:rPr lang="zh-CN" altLang="en-US" sz="2000" dirty="0"/>
            <a:t>程序语言</a:t>
          </a:r>
        </a:p>
      </dgm:t>
    </dgm:pt>
    <dgm:pt modelId="{040A66FC-9BC9-504C-9AB4-B2CE5807210D}" type="parTrans" cxnId="{3A50B38F-6B16-8F46-87BF-C99F0CD75260}">
      <dgm:prSet/>
      <dgm:spPr/>
      <dgm:t>
        <a:bodyPr/>
        <a:lstStyle/>
        <a:p>
          <a:endParaRPr lang="zh-CN" altLang="en-US" sz="1600"/>
        </a:p>
      </dgm:t>
    </dgm:pt>
    <dgm:pt modelId="{C4ED57D1-79DA-BF42-B0C1-3CF52CCBB74B}" type="sibTrans" cxnId="{3A50B38F-6B16-8F46-87BF-C99F0CD75260}">
      <dgm:prSet/>
      <dgm:spPr/>
      <dgm:t>
        <a:bodyPr/>
        <a:lstStyle/>
        <a:p>
          <a:endParaRPr lang="zh-CN" altLang="en-US" sz="1600"/>
        </a:p>
      </dgm:t>
    </dgm:pt>
    <dgm:pt modelId="{5AFF5E9D-74A0-2C41-B9B6-EEB192CB3CA8}">
      <dgm:prSet custT="1"/>
      <dgm:spPr/>
      <dgm:t>
        <a:bodyPr/>
        <a:lstStyle/>
        <a:p>
          <a:r>
            <a:rPr lang="zh-CN" altLang="en-US" sz="2000" dirty="0"/>
            <a:t>精确、规范、语义明确、语法规则严格、无歧义、独立于语境</a:t>
          </a:r>
        </a:p>
      </dgm:t>
    </dgm:pt>
    <dgm:pt modelId="{D2797F38-A1D4-A944-8221-9063489C30EA}" type="parTrans" cxnId="{64568460-4791-2B44-82F6-8FB2F0436B99}">
      <dgm:prSet/>
      <dgm:spPr/>
      <dgm:t>
        <a:bodyPr/>
        <a:lstStyle/>
        <a:p>
          <a:endParaRPr lang="zh-CN" altLang="en-US" sz="1600"/>
        </a:p>
      </dgm:t>
    </dgm:pt>
    <dgm:pt modelId="{529C75FE-F31E-1042-A7E7-BEDFB4044E72}" type="sibTrans" cxnId="{64568460-4791-2B44-82F6-8FB2F0436B99}">
      <dgm:prSet/>
      <dgm:spPr/>
      <dgm:t>
        <a:bodyPr/>
        <a:lstStyle/>
        <a:p>
          <a:endParaRPr lang="zh-CN" altLang="en-US" sz="1600"/>
        </a:p>
      </dgm:t>
    </dgm:pt>
    <dgm:pt modelId="{BFF400F6-2A79-9040-8C13-EA729358DA85}" type="pres">
      <dgm:prSet presAssocID="{77F1DD34-C246-FD4E-8A8E-7A6C12718C51}" presName="Name0" presStyleCnt="0">
        <dgm:presLayoutVars>
          <dgm:dir/>
          <dgm:animLvl val="lvl"/>
          <dgm:resizeHandles val="exact"/>
        </dgm:presLayoutVars>
      </dgm:prSet>
      <dgm:spPr/>
    </dgm:pt>
    <dgm:pt modelId="{33BB91AA-3A49-9944-AAD3-2EC974EF0FD1}" type="pres">
      <dgm:prSet presAssocID="{59480CDB-EC07-6040-B36B-EA9DB0594630}" presName="composite" presStyleCnt="0"/>
      <dgm:spPr/>
    </dgm:pt>
    <dgm:pt modelId="{4402A7D2-8147-5642-A4D7-46BD365D2659}" type="pres">
      <dgm:prSet presAssocID="{59480CDB-EC07-6040-B36B-EA9DB059463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802010-5F19-3C47-92F0-BBA0C39E11AA}" type="pres">
      <dgm:prSet presAssocID="{59480CDB-EC07-6040-B36B-EA9DB0594630}" presName="desTx" presStyleLbl="alignAccFollowNode1" presStyleIdx="0" presStyleCnt="2">
        <dgm:presLayoutVars>
          <dgm:bulletEnabled val="1"/>
        </dgm:presLayoutVars>
      </dgm:prSet>
      <dgm:spPr/>
    </dgm:pt>
    <dgm:pt modelId="{01C31DB3-1F26-5043-AB74-0A60C71149DA}" type="pres">
      <dgm:prSet presAssocID="{3A831028-5E81-E84B-AA34-0BE63524F774}" presName="space" presStyleCnt="0"/>
      <dgm:spPr/>
    </dgm:pt>
    <dgm:pt modelId="{906F2D20-07EC-0641-BA68-4BF76E88FA9F}" type="pres">
      <dgm:prSet presAssocID="{6461712D-BBFD-A944-A15A-0812E1D8E93E}" presName="composite" presStyleCnt="0"/>
      <dgm:spPr/>
    </dgm:pt>
    <dgm:pt modelId="{85136130-FE28-C244-8626-C0BAE476FC5A}" type="pres">
      <dgm:prSet presAssocID="{6461712D-BBFD-A944-A15A-0812E1D8E93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F966A56-B82E-BC46-A3D0-8D9C67BF0467}" type="pres">
      <dgm:prSet presAssocID="{6461712D-BBFD-A944-A15A-0812E1D8E93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153E10D-AB60-C241-96FA-E7DDF35DCE2E}" type="presOf" srcId="{77F1DD34-C246-FD4E-8A8E-7A6C12718C51}" destId="{BFF400F6-2A79-9040-8C13-EA729358DA85}" srcOrd="0" destOrd="0" presId="urn:microsoft.com/office/officeart/2005/8/layout/hList1"/>
    <dgm:cxn modelId="{5D3E7E0E-2677-354E-8D18-11EE6FE097BF}" type="presOf" srcId="{59480CDB-EC07-6040-B36B-EA9DB0594630}" destId="{4402A7D2-8147-5642-A4D7-46BD365D2659}" srcOrd="0" destOrd="0" presId="urn:microsoft.com/office/officeart/2005/8/layout/hList1"/>
    <dgm:cxn modelId="{BF998649-5372-134E-8B89-084F7B0921BF}" type="presOf" srcId="{5AFF5E9D-74A0-2C41-B9B6-EEB192CB3CA8}" destId="{CF966A56-B82E-BC46-A3D0-8D9C67BF0467}" srcOrd="0" destOrd="0" presId="urn:microsoft.com/office/officeart/2005/8/layout/hList1"/>
    <dgm:cxn modelId="{64568460-4791-2B44-82F6-8FB2F0436B99}" srcId="{6461712D-BBFD-A944-A15A-0812E1D8E93E}" destId="{5AFF5E9D-74A0-2C41-B9B6-EEB192CB3CA8}" srcOrd="0" destOrd="0" parTransId="{D2797F38-A1D4-A944-8221-9063489C30EA}" sibTransId="{529C75FE-F31E-1042-A7E7-BEDFB4044E72}"/>
    <dgm:cxn modelId="{24A3F780-CD07-2E47-8DA2-B5F044ED9E59}" type="presOf" srcId="{10AF43D4-9D3B-924F-9C99-DD2BB7857698}" destId="{47802010-5F19-3C47-92F0-BBA0C39E11AA}" srcOrd="0" destOrd="0" presId="urn:microsoft.com/office/officeart/2005/8/layout/hList1"/>
    <dgm:cxn modelId="{9A834E8E-51D9-2146-867F-3CC297A97F5A}" type="presOf" srcId="{6461712D-BBFD-A944-A15A-0812E1D8E93E}" destId="{85136130-FE28-C244-8626-C0BAE476FC5A}" srcOrd="0" destOrd="0" presId="urn:microsoft.com/office/officeart/2005/8/layout/hList1"/>
    <dgm:cxn modelId="{3A50B38F-6B16-8F46-87BF-C99F0CD75260}" srcId="{77F1DD34-C246-FD4E-8A8E-7A6C12718C51}" destId="{6461712D-BBFD-A944-A15A-0812E1D8E93E}" srcOrd="1" destOrd="0" parTransId="{040A66FC-9BC9-504C-9AB4-B2CE5807210D}" sibTransId="{C4ED57D1-79DA-BF42-B0C1-3CF52CCBB74B}"/>
    <dgm:cxn modelId="{1CC84AA7-F64E-DA41-9BBC-117474D0E3BC}" srcId="{77F1DD34-C246-FD4E-8A8E-7A6C12718C51}" destId="{59480CDB-EC07-6040-B36B-EA9DB0594630}" srcOrd="0" destOrd="0" parTransId="{D6B26B54-E943-CD44-86E0-1075043DA897}" sibTransId="{3A831028-5E81-E84B-AA34-0BE63524F774}"/>
    <dgm:cxn modelId="{24E0CAD7-83C7-B643-81EA-C53C19B5EA60}" srcId="{59480CDB-EC07-6040-B36B-EA9DB0594630}" destId="{10AF43D4-9D3B-924F-9C99-DD2BB7857698}" srcOrd="0" destOrd="0" parTransId="{A67F8E62-9E1F-E541-B178-CEBF08BA9F2E}" sibTransId="{D8485332-02FE-9148-9652-90AABD12EAA8}"/>
    <dgm:cxn modelId="{8CC69673-0509-2E42-911D-E6EA21074880}" type="presParOf" srcId="{BFF400F6-2A79-9040-8C13-EA729358DA85}" destId="{33BB91AA-3A49-9944-AAD3-2EC974EF0FD1}" srcOrd="0" destOrd="0" presId="urn:microsoft.com/office/officeart/2005/8/layout/hList1"/>
    <dgm:cxn modelId="{7E0CB731-60D8-8E48-982C-F47AADAC1E6D}" type="presParOf" srcId="{33BB91AA-3A49-9944-AAD3-2EC974EF0FD1}" destId="{4402A7D2-8147-5642-A4D7-46BD365D2659}" srcOrd="0" destOrd="0" presId="urn:microsoft.com/office/officeart/2005/8/layout/hList1"/>
    <dgm:cxn modelId="{5883615D-A8D0-774D-9388-086E962AE4C3}" type="presParOf" srcId="{33BB91AA-3A49-9944-AAD3-2EC974EF0FD1}" destId="{47802010-5F19-3C47-92F0-BBA0C39E11AA}" srcOrd="1" destOrd="0" presId="urn:microsoft.com/office/officeart/2005/8/layout/hList1"/>
    <dgm:cxn modelId="{FAAE85FA-E1A9-A447-ADB3-D5280E87B259}" type="presParOf" srcId="{BFF400F6-2A79-9040-8C13-EA729358DA85}" destId="{01C31DB3-1F26-5043-AB74-0A60C71149DA}" srcOrd="1" destOrd="0" presId="urn:microsoft.com/office/officeart/2005/8/layout/hList1"/>
    <dgm:cxn modelId="{D4971850-3D54-1F4A-80B7-516B52EB1CF6}" type="presParOf" srcId="{BFF400F6-2A79-9040-8C13-EA729358DA85}" destId="{906F2D20-07EC-0641-BA68-4BF76E88FA9F}" srcOrd="2" destOrd="0" presId="urn:microsoft.com/office/officeart/2005/8/layout/hList1"/>
    <dgm:cxn modelId="{EEE85B04-5607-1C49-A5FE-DED39C3870E3}" type="presParOf" srcId="{906F2D20-07EC-0641-BA68-4BF76E88FA9F}" destId="{85136130-FE28-C244-8626-C0BAE476FC5A}" srcOrd="0" destOrd="0" presId="urn:microsoft.com/office/officeart/2005/8/layout/hList1"/>
    <dgm:cxn modelId="{04477469-21D0-CE4C-ABB6-8B01CCD0A931}" type="presParOf" srcId="{906F2D20-07EC-0641-BA68-4BF76E88FA9F}" destId="{CF966A56-B82E-BC46-A3D0-8D9C67BF046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/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/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/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/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/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/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40C0BDD3-2242-2C4D-8B7F-63492A17707E}" type="doc">
      <dgm:prSet loTypeId="urn:microsoft.com/office/officeart/2005/8/layout/list1#1" loCatId="" qsTypeId="urn:microsoft.com/office/officeart/2005/8/quickstyle/simple1#11" qsCatId="simple" csTypeId="urn:microsoft.com/office/officeart/2005/8/colors/accent0_3#2" csCatId="mainScheme" phldr="1"/>
      <dgm:spPr/>
      <dgm:t>
        <a:bodyPr/>
        <a:lstStyle/>
        <a:p>
          <a:endParaRPr lang="zh-CN" altLang="en-US"/>
        </a:p>
      </dgm:t>
    </dgm:pt>
    <dgm:pt modelId="{D3EC990A-7C8A-CF46-960C-29E7DD2A5294}">
      <dgm:prSet/>
      <dgm:spPr/>
      <dgm:t>
        <a:bodyPr/>
        <a:lstStyle/>
        <a:p>
          <a:r>
            <a:rPr lang="zh-CN" b="1" dirty="0">
              <a:latin typeface="+mn-ea"/>
              <a:ea typeface="+mn-ea"/>
            </a:rPr>
            <a:t>了解了</a:t>
          </a:r>
          <a:r>
            <a:rPr lang="en-US" b="1" dirty="0">
              <a:latin typeface="+mn-ea"/>
              <a:ea typeface="+mn-ea"/>
            </a:rPr>
            <a:t>NLP</a:t>
          </a:r>
          <a:r>
            <a:rPr lang="zh-CN" b="1" dirty="0">
              <a:latin typeface="+mn-ea"/>
              <a:ea typeface="+mn-ea"/>
            </a:rPr>
            <a:t>的基本概念</a:t>
          </a:r>
          <a:endParaRPr lang="zh-CN" dirty="0">
            <a:latin typeface="+mn-ea"/>
            <a:ea typeface="+mn-ea"/>
          </a:endParaRPr>
        </a:p>
      </dgm:t>
    </dgm:pt>
    <dgm:pt modelId="{AAAD5084-395C-9840-8F60-59C4BDC2F0B3}" type="parTrans" cxnId="{2F5998D5-89E0-6E4A-9149-A3D98394A503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98C66BFD-CE5F-8E4E-B35B-7A79EF66745B}" type="sibTrans" cxnId="{2F5998D5-89E0-6E4A-9149-A3D98394A503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B3AA566B-6EE4-1644-8558-E648B268FE22}">
      <dgm:prSet/>
      <dgm:spPr/>
      <dgm:t>
        <a:bodyPr/>
        <a:lstStyle/>
        <a:p>
          <a:r>
            <a:rPr lang="zh-CN" b="1">
              <a:latin typeface="+mn-ea"/>
              <a:ea typeface="+mn-ea"/>
            </a:rPr>
            <a:t>回顾了</a:t>
          </a:r>
          <a:r>
            <a:rPr lang="en-US" b="1">
              <a:latin typeface="+mn-ea"/>
              <a:ea typeface="+mn-ea"/>
            </a:rPr>
            <a:t>NLP</a:t>
          </a:r>
          <a:r>
            <a:rPr lang="zh-CN" b="1">
              <a:latin typeface="+mn-ea"/>
              <a:ea typeface="+mn-ea"/>
            </a:rPr>
            <a:t>的发展历程</a:t>
          </a:r>
          <a:endParaRPr lang="zh-CN">
            <a:latin typeface="+mn-ea"/>
            <a:ea typeface="+mn-ea"/>
          </a:endParaRPr>
        </a:p>
      </dgm:t>
    </dgm:pt>
    <dgm:pt modelId="{31D291CF-103E-C942-9F1D-400E5469A0F7}" type="parTrans" cxnId="{2CFE14E6-A756-0649-BF91-3521655B31B5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5780D96E-F545-8146-A1BE-9334AE6E07F5}" type="sibTrans" cxnId="{2CFE14E6-A756-0649-BF91-3521655B31B5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1027EBB0-613E-A148-B860-D2BC9E501860}">
      <dgm:prSet/>
      <dgm:spPr/>
      <dgm:t>
        <a:bodyPr/>
        <a:lstStyle/>
        <a:p>
          <a:r>
            <a:rPr lang="zh-CN" b="1">
              <a:latin typeface="+mn-ea"/>
              <a:ea typeface="+mn-ea"/>
            </a:rPr>
            <a:t>探讨了</a:t>
          </a:r>
          <a:r>
            <a:rPr lang="en-US" b="1">
              <a:latin typeface="+mn-ea"/>
              <a:ea typeface="+mn-ea"/>
            </a:rPr>
            <a:t>NLP</a:t>
          </a:r>
          <a:r>
            <a:rPr lang="zh-CN" b="1">
              <a:latin typeface="+mn-ea"/>
              <a:ea typeface="+mn-ea"/>
            </a:rPr>
            <a:t>的主要应用领域</a:t>
          </a:r>
          <a:endParaRPr lang="zh-CN">
            <a:latin typeface="+mn-ea"/>
            <a:ea typeface="+mn-ea"/>
          </a:endParaRPr>
        </a:p>
      </dgm:t>
    </dgm:pt>
    <dgm:pt modelId="{ED6EE048-0196-AE40-A6D0-79F622A4A434}" type="parTrans" cxnId="{D9AD8A2E-E207-7F49-B246-F7D447B89C90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1013C84E-EA92-8E4C-87E9-1789A93862BE}" type="sibTrans" cxnId="{D9AD8A2E-E207-7F49-B246-F7D447B89C90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C06A3861-B150-6742-A3FC-B5B46498A36A}">
      <dgm:prSet/>
      <dgm:spPr/>
      <dgm:t>
        <a:bodyPr/>
        <a:lstStyle/>
        <a:p>
          <a:r>
            <a:rPr lang="zh-CN" b="1" dirty="0">
              <a:latin typeface="+mn-ea"/>
              <a:ea typeface="+mn-ea"/>
            </a:rPr>
            <a:t>认识了</a:t>
          </a:r>
          <a:r>
            <a:rPr lang="en-US" b="1" dirty="0">
              <a:latin typeface="+mn-ea"/>
              <a:ea typeface="+mn-ea"/>
            </a:rPr>
            <a:t>NLP</a:t>
          </a:r>
          <a:r>
            <a:rPr lang="zh-CN" b="1" dirty="0">
              <a:latin typeface="+mn-ea"/>
              <a:ea typeface="+mn-ea"/>
            </a:rPr>
            <a:t>面临的挑战</a:t>
          </a:r>
          <a:endParaRPr lang="zh-CN" dirty="0">
            <a:latin typeface="+mn-ea"/>
            <a:ea typeface="+mn-ea"/>
          </a:endParaRPr>
        </a:p>
      </dgm:t>
    </dgm:pt>
    <dgm:pt modelId="{96B1CD97-DCC8-4240-B143-AD5FEEB1D6C4}" type="parTrans" cxnId="{0868EF59-8529-A84F-8B9E-BEABE31FBA67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6BF3C833-A399-E144-AB13-865A3754C1D5}" type="sibTrans" cxnId="{0868EF59-8529-A84F-8B9E-BEABE31FBA67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E4EBAF12-3954-9B45-AD39-1B0BE00E3D8A}">
      <dgm:prSet/>
      <dgm:spPr/>
      <dgm:t>
        <a:bodyPr/>
        <a:lstStyle/>
        <a:p>
          <a:r>
            <a:rPr lang="zh-CN" b="1" dirty="0">
              <a:latin typeface="+mn-ea"/>
              <a:ea typeface="+mn-ea"/>
            </a:rPr>
            <a:t>介绍了</a:t>
          </a:r>
          <a:r>
            <a:rPr lang="en-US" b="1" dirty="0">
              <a:latin typeface="+mn-ea"/>
              <a:ea typeface="+mn-ea"/>
            </a:rPr>
            <a:t>NLP</a:t>
          </a:r>
          <a:r>
            <a:rPr lang="zh-CN" b="1" dirty="0">
              <a:latin typeface="+mn-ea"/>
              <a:ea typeface="+mn-ea"/>
            </a:rPr>
            <a:t>在</a:t>
          </a:r>
          <a:r>
            <a:rPr lang="zh-CN" altLang="en-US" b="1" dirty="0">
              <a:latin typeface="+mn-ea"/>
              <a:ea typeface="+mn-ea"/>
            </a:rPr>
            <a:t>人工智能领域</a:t>
          </a:r>
          <a:r>
            <a:rPr lang="zh-CN" b="1" dirty="0">
              <a:latin typeface="+mn-ea"/>
              <a:ea typeface="+mn-ea"/>
            </a:rPr>
            <a:t>的地位与意义</a:t>
          </a:r>
          <a:endParaRPr lang="zh-CN" dirty="0">
            <a:latin typeface="+mn-ea"/>
            <a:ea typeface="+mn-ea"/>
          </a:endParaRPr>
        </a:p>
      </dgm:t>
    </dgm:pt>
    <dgm:pt modelId="{ABCF48A3-C55D-2445-8A12-6649FA8A2669}" type="parTrans" cxnId="{79E01915-5B8D-4F44-939F-B5A1DE49E3EF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51558A49-64A1-914E-AC06-62028F0A3320}" type="sibTrans" cxnId="{79E01915-5B8D-4F44-939F-B5A1DE49E3EF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9D4E13AB-306F-A84A-A7CA-B58C8F724689}" type="pres">
      <dgm:prSet presAssocID="{40C0BDD3-2242-2C4D-8B7F-63492A17707E}" presName="linear" presStyleCnt="0">
        <dgm:presLayoutVars>
          <dgm:dir/>
          <dgm:animLvl val="lvl"/>
          <dgm:resizeHandles val="exact"/>
        </dgm:presLayoutVars>
      </dgm:prSet>
      <dgm:spPr/>
    </dgm:pt>
    <dgm:pt modelId="{82C35087-2152-FF4D-B9B6-BB74BDCF567B}" type="pres">
      <dgm:prSet presAssocID="{D3EC990A-7C8A-CF46-960C-29E7DD2A5294}" presName="parentLin" presStyleCnt="0"/>
      <dgm:spPr/>
    </dgm:pt>
    <dgm:pt modelId="{3AA8236F-CF90-A545-927A-78349BE6ED11}" type="pres">
      <dgm:prSet presAssocID="{D3EC990A-7C8A-CF46-960C-29E7DD2A5294}" presName="parentLeftMargin" presStyleLbl="node1" presStyleIdx="0" presStyleCnt="5"/>
      <dgm:spPr/>
    </dgm:pt>
    <dgm:pt modelId="{48463A26-4CD6-2E41-A38A-3BB7613EC8D9}" type="pres">
      <dgm:prSet presAssocID="{D3EC990A-7C8A-CF46-960C-29E7DD2A529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367C54B-35EF-2049-9130-D3933DF39002}" type="pres">
      <dgm:prSet presAssocID="{D3EC990A-7C8A-CF46-960C-29E7DD2A5294}" presName="negativeSpace" presStyleCnt="0"/>
      <dgm:spPr/>
    </dgm:pt>
    <dgm:pt modelId="{392EB2D4-B4B9-8C4E-87EA-900BFB22CEDA}" type="pres">
      <dgm:prSet presAssocID="{D3EC990A-7C8A-CF46-960C-29E7DD2A5294}" presName="childText" presStyleLbl="conFgAcc1" presStyleIdx="0" presStyleCnt="5">
        <dgm:presLayoutVars>
          <dgm:bulletEnabled val="1"/>
        </dgm:presLayoutVars>
      </dgm:prSet>
      <dgm:spPr/>
    </dgm:pt>
    <dgm:pt modelId="{EDFF9F4E-3036-FC40-BF5C-B06DBEC56B42}" type="pres">
      <dgm:prSet presAssocID="{98C66BFD-CE5F-8E4E-B35B-7A79EF66745B}" presName="spaceBetweenRectangles" presStyleCnt="0"/>
      <dgm:spPr/>
    </dgm:pt>
    <dgm:pt modelId="{4347D973-D6CB-6344-BFAC-90B6C54A4D39}" type="pres">
      <dgm:prSet presAssocID="{B3AA566B-6EE4-1644-8558-E648B268FE22}" presName="parentLin" presStyleCnt="0"/>
      <dgm:spPr/>
    </dgm:pt>
    <dgm:pt modelId="{D11AFFC1-B1CB-C24F-A9ED-40FFB2BA15FC}" type="pres">
      <dgm:prSet presAssocID="{B3AA566B-6EE4-1644-8558-E648B268FE22}" presName="parentLeftMargin" presStyleLbl="node1" presStyleIdx="0" presStyleCnt="5"/>
      <dgm:spPr/>
    </dgm:pt>
    <dgm:pt modelId="{CAC15C94-030E-E24E-B346-51690D470996}" type="pres">
      <dgm:prSet presAssocID="{B3AA566B-6EE4-1644-8558-E648B268FE2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85AB768-97D8-C84D-A19D-E3D6BC1653F4}" type="pres">
      <dgm:prSet presAssocID="{B3AA566B-6EE4-1644-8558-E648B268FE22}" presName="negativeSpace" presStyleCnt="0"/>
      <dgm:spPr/>
    </dgm:pt>
    <dgm:pt modelId="{40A26EBC-4DE4-4044-B04F-9C452A08C965}" type="pres">
      <dgm:prSet presAssocID="{B3AA566B-6EE4-1644-8558-E648B268FE22}" presName="childText" presStyleLbl="conFgAcc1" presStyleIdx="1" presStyleCnt="5">
        <dgm:presLayoutVars>
          <dgm:bulletEnabled val="1"/>
        </dgm:presLayoutVars>
      </dgm:prSet>
      <dgm:spPr/>
    </dgm:pt>
    <dgm:pt modelId="{AE18908E-A534-B444-8DD9-211E3BFE3C3D}" type="pres">
      <dgm:prSet presAssocID="{5780D96E-F545-8146-A1BE-9334AE6E07F5}" presName="spaceBetweenRectangles" presStyleCnt="0"/>
      <dgm:spPr/>
    </dgm:pt>
    <dgm:pt modelId="{80B743C6-F032-2C43-82A1-1E366F6D8B03}" type="pres">
      <dgm:prSet presAssocID="{1027EBB0-613E-A148-B860-D2BC9E501860}" presName="parentLin" presStyleCnt="0"/>
      <dgm:spPr/>
    </dgm:pt>
    <dgm:pt modelId="{C589DD27-7CE6-9041-B2F3-EA7DB5B047D3}" type="pres">
      <dgm:prSet presAssocID="{1027EBB0-613E-A148-B860-D2BC9E501860}" presName="parentLeftMargin" presStyleLbl="node1" presStyleIdx="1" presStyleCnt="5"/>
      <dgm:spPr/>
    </dgm:pt>
    <dgm:pt modelId="{E1C77667-908B-1440-B82B-6E0008191301}" type="pres">
      <dgm:prSet presAssocID="{1027EBB0-613E-A148-B860-D2BC9E50186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9C6B65B-3B4F-9544-BDE6-169A2DC20E2A}" type="pres">
      <dgm:prSet presAssocID="{1027EBB0-613E-A148-B860-D2BC9E501860}" presName="negativeSpace" presStyleCnt="0"/>
      <dgm:spPr/>
    </dgm:pt>
    <dgm:pt modelId="{BBEED717-3B3A-7E43-8921-26EDEC5DDD07}" type="pres">
      <dgm:prSet presAssocID="{1027EBB0-613E-A148-B860-D2BC9E501860}" presName="childText" presStyleLbl="conFgAcc1" presStyleIdx="2" presStyleCnt="5">
        <dgm:presLayoutVars>
          <dgm:bulletEnabled val="1"/>
        </dgm:presLayoutVars>
      </dgm:prSet>
      <dgm:spPr/>
    </dgm:pt>
    <dgm:pt modelId="{FC8A178E-5531-D74C-8B1F-462A6FB4AA65}" type="pres">
      <dgm:prSet presAssocID="{1013C84E-EA92-8E4C-87E9-1789A93862BE}" presName="spaceBetweenRectangles" presStyleCnt="0"/>
      <dgm:spPr/>
    </dgm:pt>
    <dgm:pt modelId="{094C4B4B-F456-9344-BD48-97247DA9835C}" type="pres">
      <dgm:prSet presAssocID="{C06A3861-B150-6742-A3FC-B5B46498A36A}" presName="parentLin" presStyleCnt="0"/>
      <dgm:spPr/>
    </dgm:pt>
    <dgm:pt modelId="{9D0D79A1-8758-6147-97C6-4740827B7650}" type="pres">
      <dgm:prSet presAssocID="{C06A3861-B150-6742-A3FC-B5B46498A36A}" presName="parentLeftMargin" presStyleLbl="node1" presStyleIdx="2" presStyleCnt="5"/>
      <dgm:spPr/>
    </dgm:pt>
    <dgm:pt modelId="{4F558232-16DD-B045-A4CB-ABC0B285035C}" type="pres">
      <dgm:prSet presAssocID="{C06A3861-B150-6742-A3FC-B5B46498A36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ABE784C-61AB-104E-810C-F2EA476709CA}" type="pres">
      <dgm:prSet presAssocID="{C06A3861-B150-6742-A3FC-B5B46498A36A}" presName="negativeSpace" presStyleCnt="0"/>
      <dgm:spPr/>
    </dgm:pt>
    <dgm:pt modelId="{A0C263DE-7732-3044-95CC-F1F99B651AE3}" type="pres">
      <dgm:prSet presAssocID="{C06A3861-B150-6742-A3FC-B5B46498A36A}" presName="childText" presStyleLbl="conFgAcc1" presStyleIdx="3" presStyleCnt="5">
        <dgm:presLayoutVars>
          <dgm:bulletEnabled val="1"/>
        </dgm:presLayoutVars>
      </dgm:prSet>
      <dgm:spPr/>
    </dgm:pt>
    <dgm:pt modelId="{B72F6472-4DD4-D948-B5D1-D5F72351E2BF}" type="pres">
      <dgm:prSet presAssocID="{6BF3C833-A399-E144-AB13-865A3754C1D5}" presName="spaceBetweenRectangles" presStyleCnt="0"/>
      <dgm:spPr/>
    </dgm:pt>
    <dgm:pt modelId="{5A6A1390-44BE-7F4A-B270-56A0EC1753C4}" type="pres">
      <dgm:prSet presAssocID="{E4EBAF12-3954-9B45-AD39-1B0BE00E3D8A}" presName="parentLin" presStyleCnt="0"/>
      <dgm:spPr/>
    </dgm:pt>
    <dgm:pt modelId="{636DF3AB-8437-CE40-91A1-25B47E3F395E}" type="pres">
      <dgm:prSet presAssocID="{E4EBAF12-3954-9B45-AD39-1B0BE00E3D8A}" presName="parentLeftMargin" presStyleLbl="node1" presStyleIdx="3" presStyleCnt="5"/>
      <dgm:spPr/>
    </dgm:pt>
    <dgm:pt modelId="{BEB664E6-5A0E-894D-A0D0-8F2136D22E8A}" type="pres">
      <dgm:prSet presAssocID="{E4EBAF12-3954-9B45-AD39-1B0BE00E3D8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0C5D399-E0F2-824F-B338-E643711AB1A5}" type="pres">
      <dgm:prSet presAssocID="{E4EBAF12-3954-9B45-AD39-1B0BE00E3D8A}" presName="negativeSpace" presStyleCnt="0"/>
      <dgm:spPr/>
    </dgm:pt>
    <dgm:pt modelId="{CDACCC0E-5C68-CA48-BF7C-DCE9FEDA55A2}" type="pres">
      <dgm:prSet presAssocID="{E4EBAF12-3954-9B45-AD39-1B0BE00E3D8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83CE20A-D961-B449-938A-5E773E61C4A8}" type="presOf" srcId="{B3AA566B-6EE4-1644-8558-E648B268FE22}" destId="{CAC15C94-030E-E24E-B346-51690D470996}" srcOrd="1" destOrd="0" presId="urn:microsoft.com/office/officeart/2005/8/layout/list1#1"/>
    <dgm:cxn modelId="{79E01915-5B8D-4F44-939F-B5A1DE49E3EF}" srcId="{40C0BDD3-2242-2C4D-8B7F-63492A17707E}" destId="{E4EBAF12-3954-9B45-AD39-1B0BE00E3D8A}" srcOrd="4" destOrd="0" parTransId="{ABCF48A3-C55D-2445-8A12-6649FA8A2669}" sibTransId="{51558A49-64A1-914E-AC06-62028F0A3320}"/>
    <dgm:cxn modelId="{C8A49E20-B64F-5A4E-8C72-92029389B1A9}" type="presOf" srcId="{C06A3861-B150-6742-A3FC-B5B46498A36A}" destId="{4F558232-16DD-B045-A4CB-ABC0B285035C}" srcOrd="1" destOrd="0" presId="urn:microsoft.com/office/officeart/2005/8/layout/list1#1"/>
    <dgm:cxn modelId="{8BF0F02C-8379-2343-8F83-216BAD0D1DE2}" type="presOf" srcId="{C06A3861-B150-6742-A3FC-B5B46498A36A}" destId="{9D0D79A1-8758-6147-97C6-4740827B7650}" srcOrd="0" destOrd="0" presId="urn:microsoft.com/office/officeart/2005/8/layout/list1#1"/>
    <dgm:cxn modelId="{D9AD8A2E-E207-7F49-B246-F7D447B89C90}" srcId="{40C0BDD3-2242-2C4D-8B7F-63492A17707E}" destId="{1027EBB0-613E-A148-B860-D2BC9E501860}" srcOrd="2" destOrd="0" parTransId="{ED6EE048-0196-AE40-A6D0-79F622A4A434}" sibTransId="{1013C84E-EA92-8E4C-87E9-1789A93862BE}"/>
    <dgm:cxn modelId="{D1BD2833-9B76-9845-BA39-E4F30B3C2F80}" type="presOf" srcId="{1027EBB0-613E-A148-B860-D2BC9E501860}" destId="{E1C77667-908B-1440-B82B-6E0008191301}" srcOrd="1" destOrd="0" presId="urn:microsoft.com/office/officeart/2005/8/layout/list1#1"/>
    <dgm:cxn modelId="{68E6B044-C947-864E-988E-A490B945C21A}" type="presOf" srcId="{D3EC990A-7C8A-CF46-960C-29E7DD2A5294}" destId="{48463A26-4CD6-2E41-A38A-3BB7613EC8D9}" srcOrd="1" destOrd="0" presId="urn:microsoft.com/office/officeart/2005/8/layout/list1#1"/>
    <dgm:cxn modelId="{0868EF59-8529-A84F-8B9E-BEABE31FBA67}" srcId="{40C0BDD3-2242-2C4D-8B7F-63492A17707E}" destId="{C06A3861-B150-6742-A3FC-B5B46498A36A}" srcOrd="3" destOrd="0" parTransId="{96B1CD97-DCC8-4240-B143-AD5FEEB1D6C4}" sibTransId="{6BF3C833-A399-E144-AB13-865A3754C1D5}"/>
    <dgm:cxn modelId="{C297647A-0C3E-6942-9CED-525AC663913C}" type="presOf" srcId="{40C0BDD3-2242-2C4D-8B7F-63492A17707E}" destId="{9D4E13AB-306F-A84A-A7CA-B58C8F724689}" srcOrd="0" destOrd="0" presId="urn:microsoft.com/office/officeart/2005/8/layout/list1#1"/>
    <dgm:cxn modelId="{2CC0117F-BF6B-0343-B17F-D6D6FFEF19C8}" type="presOf" srcId="{D3EC990A-7C8A-CF46-960C-29E7DD2A5294}" destId="{3AA8236F-CF90-A545-927A-78349BE6ED11}" srcOrd="0" destOrd="0" presId="urn:microsoft.com/office/officeart/2005/8/layout/list1#1"/>
    <dgm:cxn modelId="{4D3FB9A9-7AA3-AE49-B054-C40E54470AD1}" type="presOf" srcId="{B3AA566B-6EE4-1644-8558-E648B268FE22}" destId="{D11AFFC1-B1CB-C24F-A9ED-40FFB2BA15FC}" srcOrd="0" destOrd="0" presId="urn:microsoft.com/office/officeart/2005/8/layout/list1#1"/>
    <dgm:cxn modelId="{316426C7-9C12-0A4F-BD56-10CC70F9052B}" type="presOf" srcId="{E4EBAF12-3954-9B45-AD39-1B0BE00E3D8A}" destId="{BEB664E6-5A0E-894D-A0D0-8F2136D22E8A}" srcOrd="1" destOrd="0" presId="urn:microsoft.com/office/officeart/2005/8/layout/list1#1"/>
    <dgm:cxn modelId="{BCFCE9CF-F399-A54C-B847-986117220039}" type="presOf" srcId="{1027EBB0-613E-A148-B860-D2BC9E501860}" destId="{C589DD27-7CE6-9041-B2F3-EA7DB5B047D3}" srcOrd="0" destOrd="0" presId="urn:microsoft.com/office/officeart/2005/8/layout/list1#1"/>
    <dgm:cxn modelId="{2F5998D5-89E0-6E4A-9149-A3D98394A503}" srcId="{40C0BDD3-2242-2C4D-8B7F-63492A17707E}" destId="{D3EC990A-7C8A-CF46-960C-29E7DD2A5294}" srcOrd="0" destOrd="0" parTransId="{AAAD5084-395C-9840-8F60-59C4BDC2F0B3}" sibTransId="{98C66BFD-CE5F-8E4E-B35B-7A79EF66745B}"/>
    <dgm:cxn modelId="{988EA0E3-8687-104E-A632-1420EB16BA93}" type="presOf" srcId="{E4EBAF12-3954-9B45-AD39-1B0BE00E3D8A}" destId="{636DF3AB-8437-CE40-91A1-25B47E3F395E}" srcOrd="0" destOrd="0" presId="urn:microsoft.com/office/officeart/2005/8/layout/list1#1"/>
    <dgm:cxn modelId="{2CFE14E6-A756-0649-BF91-3521655B31B5}" srcId="{40C0BDD3-2242-2C4D-8B7F-63492A17707E}" destId="{B3AA566B-6EE4-1644-8558-E648B268FE22}" srcOrd="1" destOrd="0" parTransId="{31D291CF-103E-C942-9F1D-400E5469A0F7}" sibTransId="{5780D96E-F545-8146-A1BE-9334AE6E07F5}"/>
    <dgm:cxn modelId="{13B57250-004D-C942-B575-C8D350CC4EB0}" type="presParOf" srcId="{9D4E13AB-306F-A84A-A7CA-B58C8F724689}" destId="{82C35087-2152-FF4D-B9B6-BB74BDCF567B}" srcOrd="0" destOrd="0" presId="urn:microsoft.com/office/officeart/2005/8/layout/list1#1"/>
    <dgm:cxn modelId="{1551E723-7A7C-7345-8D77-A1336A0F24EE}" type="presParOf" srcId="{82C35087-2152-FF4D-B9B6-BB74BDCF567B}" destId="{3AA8236F-CF90-A545-927A-78349BE6ED11}" srcOrd="0" destOrd="0" presId="urn:microsoft.com/office/officeart/2005/8/layout/list1#1"/>
    <dgm:cxn modelId="{DAC7D032-2C6E-5C4E-8270-5813E67050E1}" type="presParOf" srcId="{82C35087-2152-FF4D-B9B6-BB74BDCF567B}" destId="{48463A26-4CD6-2E41-A38A-3BB7613EC8D9}" srcOrd="1" destOrd="0" presId="urn:microsoft.com/office/officeart/2005/8/layout/list1#1"/>
    <dgm:cxn modelId="{643A777F-8A71-894B-B6D4-1E98008ECFB7}" type="presParOf" srcId="{9D4E13AB-306F-A84A-A7CA-B58C8F724689}" destId="{3367C54B-35EF-2049-9130-D3933DF39002}" srcOrd="1" destOrd="0" presId="urn:microsoft.com/office/officeart/2005/8/layout/list1#1"/>
    <dgm:cxn modelId="{BD6FD638-59E0-FD44-B399-F1EA8F7590D3}" type="presParOf" srcId="{9D4E13AB-306F-A84A-A7CA-B58C8F724689}" destId="{392EB2D4-B4B9-8C4E-87EA-900BFB22CEDA}" srcOrd="2" destOrd="0" presId="urn:microsoft.com/office/officeart/2005/8/layout/list1#1"/>
    <dgm:cxn modelId="{CF99C662-DA7A-E842-8E0E-266F13CA0369}" type="presParOf" srcId="{9D4E13AB-306F-A84A-A7CA-B58C8F724689}" destId="{EDFF9F4E-3036-FC40-BF5C-B06DBEC56B42}" srcOrd="3" destOrd="0" presId="urn:microsoft.com/office/officeart/2005/8/layout/list1#1"/>
    <dgm:cxn modelId="{C3CC7C8D-E139-7F46-A341-99F4A2C43C67}" type="presParOf" srcId="{9D4E13AB-306F-A84A-A7CA-B58C8F724689}" destId="{4347D973-D6CB-6344-BFAC-90B6C54A4D39}" srcOrd="4" destOrd="0" presId="urn:microsoft.com/office/officeart/2005/8/layout/list1#1"/>
    <dgm:cxn modelId="{BB959840-A6BE-3A45-A4B2-D8276353B22A}" type="presParOf" srcId="{4347D973-D6CB-6344-BFAC-90B6C54A4D39}" destId="{D11AFFC1-B1CB-C24F-A9ED-40FFB2BA15FC}" srcOrd="0" destOrd="0" presId="urn:microsoft.com/office/officeart/2005/8/layout/list1#1"/>
    <dgm:cxn modelId="{F2159276-4DAC-3D4B-B729-FE774234AF69}" type="presParOf" srcId="{4347D973-D6CB-6344-BFAC-90B6C54A4D39}" destId="{CAC15C94-030E-E24E-B346-51690D470996}" srcOrd="1" destOrd="0" presId="urn:microsoft.com/office/officeart/2005/8/layout/list1#1"/>
    <dgm:cxn modelId="{9DDF9B85-E97F-FF4E-A919-1D28BB3F2BF4}" type="presParOf" srcId="{9D4E13AB-306F-A84A-A7CA-B58C8F724689}" destId="{A85AB768-97D8-C84D-A19D-E3D6BC1653F4}" srcOrd="5" destOrd="0" presId="urn:microsoft.com/office/officeart/2005/8/layout/list1#1"/>
    <dgm:cxn modelId="{BAD401A6-BEFE-824E-B270-A6B0F9121408}" type="presParOf" srcId="{9D4E13AB-306F-A84A-A7CA-B58C8F724689}" destId="{40A26EBC-4DE4-4044-B04F-9C452A08C965}" srcOrd="6" destOrd="0" presId="urn:microsoft.com/office/officeart/2005/8/layout/list1#1"/>
    <dgm:cxn modelId="{6EBCFF94-1025-F042-98F8-3B28BD084D51}" type="presParOf" srcId="{9D4E13AB-306F-A84A-A7CA-B58C8F724689}" destId="{AE18908E-A534-B444-8DD9-211E3BFE3C3D}" srcOrd="7" destOrd="0" presId="urn:microsoft.com/office/officeart/2005/8/layout/list1#1"/>
    <dgm:cxn modelId="{24F60685-B0CD-8A4A-A624-85FF927F318C}" type="presParOf" srcId="{9D4E13AB-306F-A84A-A7CA-B58C8F724689}" destId="{80B743C6-F032-2C43-82A1-1E366F6D8B03}" srcOrd="8" destOrd="0" presId="urn:microsoft.com/office/officeart/2005/8/layout/list1#1"/>
    <dgm:cxn modelId="{3CD4F8A0-02E7-E240-BB7D-50CC00F75F49}" type="presParOf" srcId="{80B743C6-F032-2C43-82A1-1E366F6D8B03}" destId="{C589DD27-7CE6-9041-B2F3-EA7DB5B047D3}" srcOrd="0" destOrd="0" presId="urn:microsoft.com/office/officeart/2005/8/layout/list1#1"/>
    <dgm:cxn modelId="{3A9EC5E1-7AD6-7349-A190-539AEE8BAAAC}" type="presParOf" srcId="{80B743C6-F032-2C43-82A1-1E366F6D8B03}" destId="{E1C77667-908B-1440-B82B-6E0008191301}" srcOrd="1" destOrd="0" presId="urn:microsoft.com/office/officeart/2005/8/layout/list1#1"/>
    <dgm:cxn modelId="{4CB07E2D-F644-8F42-886E-455BDEAF64FA}" type="presParOf" srcId="{9D4E13AB-306F-A84A-A7CA-B58C8F724689}" destId="{F9C6B65B-3B4F-9544-BDE6-169A2DC20E2A}" srcOrd="9" destOrd="0" presId="urn:microsoft.com/office/officeart/2005/8/layout/list1#1"/>
    <dgm:cxn modelId="{7A13ECAD-6140-D249-8B58-86F80CD8F50C}" type="presParOf" srcId="{9D4E13AB-306F-A84A-A7CA-B58C8F724689}" destId="{BBEED717-3B3A-7E43-8921-26EDEC5DDD07}" srcOrd="10" destOrd="0" presId="urn:microsoft.com/office/officeart/2005/8/layout/list1#1"/>
    <dgm:cxn modelId="{1C538E2A-0B20-A94D-98B5-916339BEDD50}" type="presParOf" srcId="{9D4E13AB-306F-A84A-A7CA-B58C8F724689}" destId="{FC8A178E-5531-D74C-8B1F-462A6FB4AA65}" srcOrd="11" destOrd="0" presId="urn:microsoft.com/office/officeart/2005/8/layout/list1#1"/>
    <dgm:cxn modelId="{3870725D-9D85-4440-BA53-BD5A3FB86145}" type="presParOf" srcId="{9D4E13AB-306F-A84A-A7CA-B58C8F724689}" destId="{094C4B4B-F456-9344-BD48-97247DA9835C}" srcOrd="12" destOrd="0" presId="urn:microsoft.com/office/officeart/2005/8/layout/list1#1"/>
    <dgm:cxn modelId="{CC66F1A9-FE1E-5442-8CD2-AD945BF6047E}" type="presParOf" srcId="{094C4B4B-F456-9344-BD48-97247DA9835C}" destId="{9D0D79A1-8758-6147-97C6-4740827B7650}" srcOrd="0" destOrd="0" presId="urn:microsoft.com/office/officeart/2005/8/layout/list1#1"/>
    <dgm:cxn modelId="{4C0ECAFD-932F-5D45-BCF0-8A20468354D2}" type="presParOf" srcId="{094C4B4B-F456-9344-BD48-97247DA9835C}" destId="{4F558232-16DD-B045-A4CB-ABC0B285035C}" srcOrd="1" destOrd="0" presId="urn:microsoft.com/office/officeart/2005/8/layout/list1#1"/>
    <dgm:cxn modelId="{4191682A-50BE-8142-A802-B05E4C3AA1E9}" type="presParOf" srcId="{9D4E13AB-306F-A84A-A7CA-B58C8F724689}" destId="{DABE784C-61AB-104E-810C-F2EA476709CA}" srcOrd="13" destOrd="0" presId="urn:microsoft.com/office/officeart/2005/8/layout/list1#1"/>
    <dgm:cxn modelId="{E40C9FB7-5CE2-094D-A146-A2688582469D}" type="presParOf" srcId="{9D4E13AB-306F-A84A-A7CA-B58C8F724689}" destId="{A0C263DE-7732-3044-95CC-F1F99B651AE3}" srcOrd="14" destOrd="0" presId="urn:microsoft.com/office/officeart/2005/8/layout/list1#1"/>
    <dgm:cxn modelId="{9A6F1E4B-5490-FD47-89A2-AEDCB65E3B61}" type="presParOf" srcId="{9D4E13AB-306F-A84A-A7CA-B58C8F724689}" destId="{B72F6472-4DD4-D948-B5D1-D5F72351E2BF}" srcOrd="15" destOrd="0" presId="urn:microsoft.com/office/officeart/2005/8/layout/list1#1"/>
    <dgm:cxn modelId="{930E7059-D2C3-2B48-825C-8B4144690C0E}" type="presParOf" srcId="{9D4E13AB-306F-A84A-A7CA-B58C8F724689}" destId="{5A6A1390-44BE-7F4A-B270-56A0EC1753C4}" srcOrd="16" destOrd="0" presId="urn:microsoft.com/office/officeart/2005/8/layout/list1#1"/>
    <dgm:cxn modelId="{53FF6E71-806C-004E-AA56-6B225794E07F}" type="presParOf" srcId="{5A6A1390-44BE-7F4A-B270-56A0EC1753C4}" destId="{636DF3AB-8437-CE40-91A1-25B47E3F395E}" srcOrd="0" destOrd="0" presId="urn:microsoft.com/office/officeart/2005/8/layout/list1#1"/>
    <dgm:cxn modelId="{6646622E-8D8A-A849-A6D1-5F6C0E262FBA}" type="presParOf" srcId="{5A6A1390-44BE-7F4A-B270-56A0EC1753C4}" destId="{BEB664E6-5A0E-894D-A0D0-8F2136D22E8A}" srcOrd="1" destOrd="0" presId="urn:microsoft.com/office/officeart/2005/8/layout/list1#1"/>
    <dgm:cxn modelId="{1DBB9B96-2EAE-7C4E-B6F4-A41869CE3A27}" type="presParOf" srcId="{9D4E13AB-306F-A84A-A7CA-B58C8F724689}" destId="{20C5D399-E0F2-824F-B338-E643711AB1A5}" srcOrd="17" destOrd="0" presId="urn:microsoft.com/office/officeart/2005/8/layout/list1#1"/>
    <dgm:cxn modelId="{36393B98-3D4F-C14E-A67E-05B8C8CE891E}" type="presParOf" srcId="{9D4E13AB-306F-A84A-A7CA-B58C8F724689}" destId="{CDACCC0E-5C68-CA48-BF7C-DCE9FEDA55A2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/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/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4AE64E-DD65-C547-8FAA-C810AA6DBC68}" type="doc">
      <dgm:prSet loTypeId="urn:microsoft.com/office/officeart/2005/8/layout/process3#1" loCatId="" qsTypeId="urn:microsoft.com/office/officeart/2005/8/quickstyle/simple1#2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326985D8-A754-0A4F-B724-AD7A1C01A9D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1950s-1980s</a:t>
          </a:r>
          <a:r>
            <a:rPr lang="zh-CN" b="1" dirty="0">
              <a:solidFill>
                <a:schemeClr val="tx1"/>
              </a:solidFill>
            </a:rPr>
            <a:t>：基于规则的方法</a:t>
          </a:r>
          <a:endParaRPr lang="zh-CN" dirty="0">
            <a:solidFill>
              <a:schemeClr val="tx1"/>
            </a:solidFill>
          </a:endParaRPr>
        </a:p>
      </dgm:t>
    </dgm:pt>
    <dgm:pt modelId="{AE711BFC-2330-7B4C-9E2F-DBF3517DFC0A}" type="parTrans" cxnId="{175AC99E-1D65-0D45-A01F-DD164E463B30}">
      <dgm:prSet/>
      <dgm:spPr/>
      <dgm:t>
        <a:bodyPr/>
        <a:lstStyle/>
        <a:p>
          <a:endParaRPr lang="zh-CN" altLang="en-US"/>
        </a:p>
      </dgm:t>
    </dgm:pt>
    <dgm:pt modelId="{9DDDFE1F-956B-1743-9264-805DA787E6D3}" type="sibTrans" cxnId="{175AC99E-1D65-0D45-A01F-DD164E463B30}">
      <dgm:prSet/>
      <dgm:spPr/>
      <dgm:t>
        <a:bodyPr/>
        <a:lstStyle/>
        <a:p>
          <a:endParaRPr lang="zh-CN" altLang="en-US"/>
        </a:p>
      </dgm:t>
    </dgm:pt>
    <dgm:pt modelId="{420C9354-814B-024F-ADA9-A5C2EC14A5D7}">
      <dgm:prSet custT="1"/>
      <dgm:spPr/>
      <dgm:t>
        <a:bodyPr/>
        <a:lstStyle/>
        <a:p>
          <a:r>
            <a:rPr lang="zh-CN" altLang="en-US" sz="1400" dirty="0"/>
            <a:t>依赖专家知识和人工规则</a:t>
          </a:r>
        </a:p>
      </dgm:t>
    </dgm:pt>
    <dgm:pt modelId="{6937C30A-65A0-6448-82CB-11C6BE8DBBAB}" type="parTrans" cxnId="{A0D4F62B-248E-1043-AE9D-ADDD47C61389}">
      <dgm:prSet/>
      <dgm:spPr/>
      <dgm:t>
        <a:bodyPr/>
        <a:lstStyle/>
        <a:p>
          <a:endParaRPr lang="zh-CN" altLang="en-US"/>
        </a:p>
      </dgm:t>
    </dgm:pt>
    <dgm:pt modelId="{337D6B76-F5F7-CD4C-AAB0-A008E9A4BFF8}" type="sibTrans" cxnId="{A0D4F62B-248E-1043-AE9D-ADDD47C61389}">
      <dgm:prSet/>
      <dgm:spPr/>
      <dgm:t>
        <a:bodyPr/>
        <a:lstStyle/>
        <a:p>
          <a:endParaRPr lang="zh-CN" altLang="en-US"/>
        </a:p>
      </dgm:t>
    </dgm:pt>
    <dgm:pt modelId="{2DB4ED0C-56AF-3B4A-8A52-544E8E36F90D}">
      <dgm:prSet/>
      <dgm:spPr/>
      <dgm:t>
        <a:bodyPr/>
        <a:lstStyle/>
        <a:p>
          <a:r>
            <a: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2000</a:t>
          </a:r>
          <a:r>
            <a:rPr lang="en-GB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s-</a:t>
          </a:r>
          <a:r>
            <a:rPr lang="zh-CN" altLang="en-GB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至今：</a:t>
          </a:r>
          <a:r>
            <a: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基于深度学习的方法</a:t>
          </a:r>
          <a:endParaRPr lang="zh-CN" dirty="0">
            <a:solidFill>
              <a:schemeClr val="tx1"/>
            </a:solidFill>
          </a:endParaRPr>
        </a:p>
      </dgm:t>
    </dgm:pt>
    <dgm:pt modelId="{79014F5E-D2AA-2B4F-BCED-F055266568C6}" type="parTrans" cxnId="{61CCF170-5235-2E4E-BAB1-9F48F6A7F5CC}">
      <dgm:prSet/>
      <dgm:spPr/>
      <dgm:t>
        <a:bodyPr/>
        <a:lstStyle/>
        <a:p>
          <a:endParaRPr lang="zh-CN" altLang="en-US"/>
        </a:p>
      </dgm:t>
    </dgm:pt>
    <dgm:pt modelId="{64F3A29F-56E3-8F4D-BB8F-D6B5FF13C4D4}" type="sibTrans" cxnId="{61CCF170-5235-2E4E-BAB1-9F48F6A7F5CC}">
      <dgm:prSet/>
      <dgm:spPr/>
      <dgm:t>
        <a:bodyPr/>
        <a:lstStyle/>
        <a:p>
          <a:endParaRPr lang="zh-CN" altLang="en-US"/>
        </a:p>
      </dgm:t>
    </dgm:pt>
    <dgm:pt modelId="{E5167A6C-C86C-9D42-9822-BF77CA91D202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从浅层特征到深层表示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503050405090304" pitchFamily="18" charset="0"/>
          </a:endParaRPr>
        </a:p>
      </dgm:t>
    </dgm:pt>
    <dgm:pt modelId="{093EFF2E-5EFF-B343-AA55-E8CD954B645C}" type="parTrans" cxnId="{29243227-F596-5246-9EDE-3668001F943A}">
      <dgm:prSet/>
      <dgm:spPr/>
      <dgm:t>
        <a:bodyPr/>
        <a:lstStyle/>
        <a:p>
          <a:endParaRPr lang="zh-CN" altLang="en-US"/>
        </a:p>
      </dgm:t>
    </dgm:pt>
    <dgm:pt modelId="{9751426B-ED4B-DA4F-B264-F64C86A6C721}" type="sibTrans" cxnId="{29243227-F596-5246-9EDE-3668001F943A}">
      <dgm:prSet/>
      <dgm:spPr/>
      <dgm:t>
        <a:bodyPr/>
        <a:lstStyle/>
        <a:p>
          <a:endParaRPr lang="zh-CN" altLang="en-US"/>
        </a:p>
      </dgm:t>
    </dgm:pt>
    <dgm:pt modelId="{B3A978D4-B660-F240-AB7A-D5C29B2F1C82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从任务特定到通用理解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503050405090304" pitchFamily="18" charset="0"/>
          </a:endParaRPr>
        </a:p>
      </dgm:t>
    </dgm:pt>
    <dgm:pt modelId="{23FBFEE7-F547-BD44-BA19-2AD5F68F9154}" type="parTrans" cxnId="{51BF7B73-6B39-FF4B-BF85-5A915E854848}">
      <dgm:prSet/>
      <dgm:spPr/>
      <dgm:t>
        <a:bodyPr/>
        <a:lstStyle/>
        <a:p>
          <a:endParaRPr lang="zh-CN" altLang="en-US"/>
        </a:p>
      </dgm:t>
    </dgm:pt>
    <dgm:pt modelId="{07013D3B-2B66-5F43-9F09-63D827E23FEF}" type="sibTrans" cxnId="{51BF7B73-6B39-FF4B-BF85-5A915E854848}">
      <dgm:prSet/>
      <dgm:spPr/>
      <dgm:t>
        <a:bodyPr/>
        <a:lstStyle/>
        <a:p>
          <a:endParaRPr lang="zh-CN" altLang="en-US"/>
        </a:p>
      </dgm:t>
    </dgm:pt>
    <dgm:pt modelId="{AD83FA1E-F62C-1743-AB53-8C528397A1A9}">
      <dgm:prSet custT="1"/>
      <dgm:spPr/>
      <dgm:t>
        <a:bodyPr/>
        <a:lstStyle/>
        <a:p>
          <a:r>
            <a: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</a:t>
          </a:r>
          <a:r>
            <a:rPr lang="zh-CN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单一能力到涌现智能</a:t>
          </a:r>
          <a:endParaRPr lang="en-US" altLang="zh-CN" sz="14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Times New Roman" panose="02020503050405090304" pitchFamily="18" charset="0"/>
          </a:endParaRPr>
        </a:p>
      </dgm:t>
    </dgm:pt>
    <dgm:pt modelId="{C1A95CAC-8C40-044A-889D-3E99FDD88276}" type="parTrans" cxnId="{ECA4B12D-69A0-504B-9D3B-6D161C162B8B}">
      <dgm:prSet/>
      <dgm:spPr/>
      <dgm:t>
        <a:bodyPr/>
        <a:lstStyle/>
        <a:p>
          <a:endParaRPr lang="zh-CN" altLang="en-US"/>
        </a:p>
      </dgm:t>
    </dgm:pt>
    <dgm:pt modelId="{3BD947FC-1BA0-D641-ADE3-35E1085724D3}" type="sibTrans" cxnId="{ECA4B12D-69A0-504B-9D3B-6D161C162B8B}">
      <dgm:prSet/>
      <dgm:spPr/>
      <dgm:t>
        <a:bodyPr/>
        <a:lstStyle/>
        <a:p>
          <a:endParaRPr lang="zh-CN" altLang="en-US"/>
        </a:p>
      </dgm:t>
    </dgm:pt>
    <dgm:pt modelId="{1A7A8C96-F350-2848-9AC0-35C1C9B96180}">
      <dgm:prSet/>
      <dgm:spPr/>
      <dgm:t>
        <a:bodyPr/>
        <a:lstStyle/>
        <a:p>
          <a:pPr>
            <a:buSzPct val="80000"/>
            <a:buFont typeface="Wingdings" panose="05000000000000000000" pitchFamily="2" charset="2"/>
            <a:buChar char="n"/>
          </a:pPr>
          <a:r>
            <a:rPr lang="en-GB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19</a:t>
          </a:r>
          <a:r>
            <a: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5</a:t>
          </a:r>
          <a:r>
            <a:rPr lang="en-GB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0s-</a:t>
          </a:r>
          <a:r>
            <a: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200</a:t>
          </a:r>
          <a:r>
            <a:rPr lang="en-GB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0s</a:t>
          </a:r>
          <a:r>
            <a:rPr lang="zh-CN" altLang="en-GB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：</a:t>
          </a:r>
          <a:r>
            <a: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基于统计的方法</a:t>
          </a:r>
          <a:endParaRPr lang="zh-CN" dirty="0">
            <a:solidFill>
              <a:schemeClr val="tx1"/>
            </a:solidFill>
          </a:endParaRPr>
        </a:p>
      </dgm:t>
    </dgm:pt>
    <dgm:pt modelId="{2B2FDC6C-EE51-D445-BEB4-F4AF14CDBFFA}" type="parTrans" cxnId="{1192D0D5-45C1-E841-A968-8C4FA74D07B3}">
      <dgm:prSet/>
      <dgm:spPr/>
      <dgm:t>
        <a:bodyPr/>
        <a:lstStyle/>
        <a:p>
          <a:endParaRPr lang="zh-CN" altLang="en-US"/>
        </a:p>
      </dgm:t>
    </dgm:pt>
    <dgm:pt modelId="{0ED701DC-CC8F-B641-9DD5-09E31A099AD5}" type="sibTrans" cxnId="{1192D0D5-45C1-E841-A968-8C4FA74D07B3}">
      <dgm:prSet/>
      <dgm:spPr/>
      <dgm:t>
        <a:bodyPr/>
        <a:lstStyle/>
        <a:p>
          <a:endParaRPr lang="zh-CN" altLang="en-US"/>
        </a:p>
      </dgm:t>
    </dgm:pt>
    <dgm:pt modelId="{282A43DB-5094-6E47-BB8C-97BAF55C6356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从规则到数据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503050405090304" pitchFamily="18" charset="0"/>
          </a:endParaRPr>
        </a:p>
      </dgm:t>
    </dgm:pt>
    <dgm:pt modelId="{118127BC-5131-9D40-9381-DB06FA56CA1B}" type="parTrans" cxnId="{DB495BBF-0DB3-6048-A173-6CCDB8479AB7}">
      <dgm:prSet/>
      <dgm:spPr/>
      <dgm:t>
        <a:bodyPr/>
        <a:lstStyle/>
        <a:p>
          <a:endParaRPr lang="zh-CN" altLang="en-US"/>
        </a:p>
      </dgm:t>
    </dgm:pt>
    <dgm:pt modelId="{E980F908-FFBB-A040-ACB1-2E1F08F42766}" type="sibTrans" cxnId="{DB495BBF-0DB3-6048-A173-6CCDB8479AB7}">
      <dgm:prSet/>
      <dgm:spPr/>
      <dgm:t>
        <a:bodyPr/>
        <a:lstStyle/>
        <a:p>
          <a:endParaRPr lang="zh-CN" altLang="en-US"/>
        </a:p>
      </dgm:t>
    </dgm:pt>
    <dgm:pt modelId="{D99737DF-1F77-9B4D-8DF1-28C7F9E9F14A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从确定性到概率性</a:t>
          </a:r>
        </a:p>
      </dgm:t>
    </dgm:pt>
    <dgm:pt modelId="{0F297F2D-B63E-0446-AEAB-D488C57401FB}" type="parTrans" cxnId="{7CFB0048-95DB-F646-AE23-0CF62F2439F1}">
      <dgm:prSet/>
      <dgm:spPr/>
      <dgm:t>
        <a:bodyPr/>
        <a:lstStyle/>
        <a:p>
          <a:endParaRPr lang="zh-CN" altLang="en-US"/>
        </a:p>
      </dgm:t>
    </dgm:pt>
    <dgm:pt modelId="{0305E279-CB54-5749-B4DB-C3F116819B60}" type="sibTrans" cxnId="{7CFB0048-95DB-F646-AE23-0CF62F2439F1}">
      <dgm:prSet/>
      <dgm:spPr/>
      <dgm:t>
        <a:bodyPr/>
        <a:lstStyle/>
        <a:p>
          <a:endParaRPr lang="zh-CN" altLang="en-US"/>
        </a:p>
      </dgm:t>
    </dgm:pt>
    <dgm:pt modelId="{EACA1069-2C56-D84C-BCF3-CFC69E41EE21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从专家知识到统计规律</a:t>
          </a:r>
        </a:p>
      </dgm:t>
    </dgm:pt>
    <dgm:pt modelId="{94091142-599D-DB4E-A217-95B2DEE07CEB}" type="parTrans" cxnId="{788A2773-0CA0-1F42-BBBA-BA9D409B2374}">
      <dgm:prSet/>
      <dgm:spPr/>
      <dgm:t>
        <a:bodyPr/>
        <a:lstStyle/>
        <a:p>
          <a:endParaRPr lang="zh-CN" altLang="en-US"/>
        </a:p>
      </dgm:t>
    </dgm:pt>
    <dgm:pt modelId="{A2C1D991-5399-D24E-8449-250472F02BD7}" type="sibTrans" cxnId="{788A2773-0CA0-1F42-BBBA-BA9D409B2374}">
      <dgm:prSet/>
      <dgm:spPr/>
      <dgm:t>
        <a:bodyPr/>
        <a:lstStyle/>
        <a:p>
          <a:endParaRPr lang="zh-CN" altLang="en-US"/>
        </a:p>
      </dgm:t>
    </dgm:pt>
    <dgm:pt modelId="{207AEE30-D823-E44F-8FE5-1A89D9AD2B59}">
      <dgm:prSet custT="1"/>
      <dgm:spPr/>
      <dgm:t>
        <a:bodyPr/>
        <a:lstStyle/>
        <a:p>
          <a:r>
            <a:rPr lang="zh-CN" altLang="en-US" sz="1400" dirty="0"/>
            <a:t>认为语言是一个形式化的符号系统</a:t>
          </a:r>
        </a:p>
      </dgm:t>
    </dgm:pt>
    <dgm:pt modelId="{EFF5718A-7605-0745-99A4-6422468065E0}" type="parTrans" cxnId="{92A6D82D-E2FE-264A-843D-4ADC84B95A32}">
      <dgm:prSet/>
      <dgm:spPr/>
      <dgm:t>
        <a:bodyPr/>
        <a:lstStyle/>
        <a:p>
          <a:endParaRPr lang="zh-CN" altLang="en-US"/>
        </a:p>
      </dgm:t>
    </dgm:pt>
    <dgm:pt modelId="{3C920A76-7ED7-D54F-9C31-E987FE05891D}" type="sibTrans" cxnId="{92A6D82D-E2FE-264A-843D-4ADC84B95A32}">
      <dgm:prSet/>
      <dgm:spPr/>
      <dgm:t>
        <a:bodyPr/>
        <a:lstStyle/>
        <a:p>
          <a:endParaRPr lang="zh-CN" altLang="en-US"/>
        </a:p>
      </dgm:t>
    </dgm:pt>
    <dgm:pt modelId="{55363144-033F-FA45-B448-13B95FD9F050}">
      <dgm:prSet custT="1"/>
      <dgm:spPr/>
      <dgm:t>
        <a:bodyPr/>
        <a:lstStyle/>
        <a:p>
          <a:r>
            <a:rPr lang="zh-CN" altLang="en-US" sz="1400" dirty="0"/>
            <a:t>试图用规则刻画人类语言</a:t>
          </a:r>
        </a:p>
      </dgm:t>
    </dgm:pt>
    <dgm:pt modelId="{A1AAEB3B-161E-BF4D-80F8-9B097E480CE1}" type="parTrans" cxnId="{61F25B4F-43A5-AC41-AEB8-539BEAE819EA}">
      <dgm:prSet/>
      <dgm:spPr/>
      <dgm:t>
        <a:bodyPr/>
        <a:lstStyle/>
        <a:p>
          <a:endParaRPr lang="zh-CN" altLang="en-US"/>
        </a:p>
      </dgm:t>
    </dgm:pt>
    <dgm:pt modelId="{7BF216E0-B95F-D340-9A1E-627EB5759703}" type="sibTrans" cxnId="{61F25B4F-43A5-AC41-AEB8-539BEAE819EA}">
      <dgm:prSet/>
      <dgm:spPr/>
      <dgm:t>
        <a:bodyPr/>
        <a:lstStyle/>
        <a:p>
          <a:endParaRPr lang="zh-CN" altLang="en-US"/>
        </a:p>
      </dgm:t>
    </dgm:pt>
    <dgm:pt modelId="{68BB1145-F94F-A548-9518-F290956A46E3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建立了</a:t>
          </a:r>
          <a:r>
            <a: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可量化的评测体系</a:t>
          </a:r>
        </a:p>
      </dgm:t>
    </dgm:pt>
    <dgm:pt modelId="{2EB6821F-0B7C-5A47-8E24-0EB563FC8B45}" type="parTrans" cxnId="{6D6D7713-1ED3-1E41-A90D-026B56EE2BA1}">
      <dgm:prSet/>
      <dgm:spPr/>
      <dgm:t>
        <a:bodyPr/>
        <a:lstStyle/>
        <a:p>
          <a:endParaRPr lang="zh-CN" altLang="en-US"/>
        </a:p>
      </dgm:t>
    </dgm:pt>
    <dgm:pt modelId="{A5978F69-CAC5-3347-8EA9-7A5A7FF11F99}" type="sibTrans" cxnId="{6D6D7713-1ED3-1E41-A90D-026B56EE2BA1}">
      <dgm:prSet/>
      <dgm:spPr/>
      <dgm:t>
        <a:bodyPr/>
        <a:lstStyle/>
        <a:p>
          <a:endParaRPr lang="zh-CN" altLang="en-US"/>
        </a:p>
      </dgm:t>
    </dgm:pt>
    <dgm:pt modelId="{9957CE79-974F-D344-B417-B7BFC79E8F74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开创了</a:t>
          </a:r>
          <a:r>
            <a: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数据驱动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的研究方法</a:t>
          </a:r>
        </a:p>
      </dgm:t>
    </dgm:pt>
    <dgm:pt modelId="{D8084FA2-BF39-AB45-800E-4119FF3A60C5}" type="parTrans" cxnId="{919A7003-4BAA-3E4D-AE55-1A5560DBB505}">
      <dgm:prSet/>
      <dgm:spPr/>
      <dgm:t>
        <a:bodyPr/>
        <a:lstStyle/>
        <a:p>
          <a:endParaRPr lang="zh-CN" altLang="en-US"/>
        </a:p>
      </dgm:t>
    </dgm:pt>
    <dgm:pt modelId="{066D8FA9-FD67-A84B-B96D-1142C710BD0B}" type="sibTrans" cxnId="{919A7003-4BAA-3E4D-AE55-1A5560DBB505}">
      <dgm:prSet/>
      <dgm:spPr/>
      <dgm:t>
        <a:bodyPr/>
        <a:lstStyle/>
        <a:p>
          <a:endParaRPr lang="zh-CN" altLang="en-US"/>
        </a:p>
      </dgm:t>
    </dgm:pt>
    <dgm:pt modelId="{88587061-8B73-AF44-BC7E-79A77337BFF9}">
      <dgm:prSet custT="1"/>
      <dgm:spPr/>
      <dgm:t>
        <a:bodyPr/>
        <a:lstStyle/>
        <a:p>
          <a:r>
            <a: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开启类人对话交互的新纪元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503050405090304" pitchFamily="18" charset="0"/>
          </a:endParaRPr>
        </a:p>
      </dgm:t>
    </dgm:pt>
    <dgm:pt modelId="{E1B823EE-A83B-A84C-871E-903C2496D337}" type="parTrans" cxnId="{0015CB37-909D-7A4B-8092-FBCD202BB51D}">
      <dgm:prSet/>
      <dgm:spPr/>
      <dgm:t>
        <a:bodyPr/>
        <a:lstStyle/>
        <a:p>
          <a:endParaRPr lang="zh-CN" altLang="en-US"/>
        </a:p>
      </dgm:t>
    </dgm:pt>
    <dgm:pt modelId="{C5F6E311-EA5B-D247-A7E6-DD04A41C2016}" type="sibTrans" cxnId="{0015CB37-909D-7A4B-8092-FBCD202BB51D}">
      <dgm:prSet/>
      <dgm:spPr/>
      <dgm:t>
        <a:bodyPr/>
        <a:lstStyle/>
        <a:p>
          <a:endParaRPr lang="zh-CN" altLang="en-US"/>
        </a:p>
      </dgm:t>
    </dgm:pt>
    <dgm:pt modelId="{B3BA06DA-CEB9-AC49-AE80-D4F6C12C34D3}">
      <dgm:prSet custT="1"/>
      <dgm:spPr/>
      <dgm:t>
        <a:bodyPr/>
        <a:lstStyle/>
        <a:p>
          <a:r>
            <a:rPr lang="zh-CN" altLang="en-US" sz="1400" dirty="0"/>
            <a:t>建立了</a:t>
          </a:r>
          <a:r>
            <a:rPr lang="zh-CN" altLang="en-US" sz="1400" dirty="0">
              <a:solidFill>
                <a:srgbClr val="FF0000"/>
              </a:solidFill>
            </a:rPr>
            <a:t>早期的语言理解的理论框架</a:t>
          </a:r>
        </a:p>
      </dgm:t>
    </dgm:pt>
    <dgm:pt modelId="{3D323F9F-D4F8-6346-B8EB-B45373A7E334}" type="parTrans" cxnId="{AA7AA9CB-D631-D84B-857C-A91AB5FCD175}">
      <dgm:prSet/>
      <dgm:spPr/>
      <dgm:t>
        <a:bodyPr/>
        <a:lstStyle/>
        <a:p>
          <a:endParaRPr lang="zh-CN" altLang="en-US"/>
        </a:p>
      </dgm:t>
    </dgm:pt>
    <dgm:pt modelId="{D90E0A2F-CF81-9E4E-951C-2BFDA8CAFF7C}" type="sibTrans" cxnId="{AA7AA9CB-D631-D84B-857C-A91AB5FCD175}">
      <dgm:prSet/>
      <dgm:spPr/>
      <dgm:t>
        <a:bodyPr/>
        <a:lstStyle/>
        <a:p>
          <a:endParaRPr lang="zh-CN" altLang="en-US"/>
        </a:p>
      </dgm:t>
    </dgm:pt>
    <dgm:pt modelId="{7BEC2D22-1624-CC40-8270-BE6A8CA76EA5}" type="pres">
      <dgm:prSet presAssocID="{774AE64E-DD65-C547-8FAA-C810AA6DBC68}" presName="linearFlow" presStyleCnt="0">
        <dgm:presLayoutVars>
          <dgm:dir/>
          <dgm:animLvl val="lvl"/>
          <dgm:resizeHandles val="exact"/>
        </dgm:presLayoutVars>
      </dgm:prSet>
      <dgm:spPr/>
    </dgm:pt>
    <dgm:pt modelId="{6F154495-F223-334E-99F7-C49A9EBC6AAB}" type="pres">
      <dgm:prSet presAssocID="{326985D8-A754-0A4F-B724-AD7A1C01A9D2}" presName="composite" presStyleCnt="0"/>
      <dgm:spPr/>
    </dgm:pt>
    <dgm:pt modelId="{50B4FABB-C018-5248-8323-ABD49EE78B4C}" type="pres">
      <dgm:prSet presAssocID="{326985D8-A754-0A4F-B724-AD7A1C01A9D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D1E7A68-0BDD-1F4E-8A56-1E81CCB6F298}" type="pres">
      <dgm:prSet presAssocID="{326985D8-A754-0A4F-B724-AD7A1C01A9D2}" presName="parSh" presStyleLbl="node1" presStyleIdx="0" presStyleCnt="3"/>
      <dgm:spPr/>
    </dgm:pt>
    <dgm:pt modelId="{C3FB0CE7-A5FE-AF4F-8996-D2EF033992AA}" type="pres">
      <dgm:prSet presAssocID="{326985D8-A754-0A4F-B724-AD7A1C01A9D2}" presName="desTx" presStyleLbl="fgAcc1" presStyleIdx="0" presStyleCnt="3">
        <dgm:presLayoutVars>
          <dgm:bulletEnabled val="1"/>
        </dgm:presLayoutVars>
      </dgm:prSet>
      <dgm:spPr/>
    </dgm:pt>
    <dgm:pt modelId="{F739ED3E-3228-3E41-B4A8-05CC7CDE3FCD}" type="pres">
      <dgm:prSet presAssocID="{9DDDFE1F-956B-1743-9264-805DA787E6D3}" presName="sibTrans" presStyleLbl="sibTrans2D1" presStyleIdx="0" presStyleCnt="2"/>
      <dgm:spPr/>
    </dgm:pt>
    <dgm:pt modelId="{C08F279B-BE7F-324D-A43A-744E515A3AFD}" type="pres">
      <dgm:prSet presAssocID="{9DDDFE1F-956B-1743-9264-805DA787E6D3}" presName="connTx" presStyleLbl="sibTrans2D1" presStyleIdx="0" presStyleCnt="2"/>
      <dgm:spPr/>
    </dgm:pt>
    <dgm:pt modelId="{850EFE20-DC5A-FB4F-A14E-3D3C6771014C}" type="pres">
      <dgm:prSet presAssocID="{1A7A8C96-F350-2848-9AC0-35C1C9B96180}" presName="composite" presStyleCnt="0"/>
      <dgm:spPr/>
    </dgm:pt>
    <dgm:pt modelId="{CD802512-4AA4-F74B-A5B9-7B8CA261ED4A}" type="pres">
      <dgm:prSet presAssocID="{1A7A8C96-F350-2848-9AC0-35C1C9B9618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A50A5B3-457A-9D47-9B52-F218D0F85724}" type="pres">
      <dgm:prSet presAssocID="{1A7A8C96-F350-2848-9AC0-35C1C9B96180}" presName="parSh" presStyleLbl="node1" presStyleIdx="1" presStyleCnt="3"/>
      <dgm:spPr/>
    </dgm:pt>
    <dgm:pt modelId="{D2763934-3781-1445-BA49-DF85E10C53D5}" type="pres">
      <dgm:prSet presAssocID="{1A7A8C96-F350-2848-9AC0-35C1C9B96180}" presName="desTx" presStyleLbl="fgAcc1" presStyleIdx="1" presStyleCnt="3">
        <dgm:presLayoutVars>
          <dgm:bulletEnabled val="1"/>
        </dgm:presLayoutVars>
      </dgm:prSet>
      <dgm:spPr/>
    </dgm:pt>
    <dgm:pt modelId="{2F08811C-3324-0448-B62F-A044254A37CD}" type="pres">
      <dgm:prSet presAssocID="{0ED701DC-CC8F-B641-9DD5-09E31A099AD5}" presName="sibTrans" presStyleLbl="sibTrans2D1" presStyleIdx="1" presStyleCnt="2"/>
      <dgm:spPr/>
    </dgm:pt>
    <dgm:pt modelId="{CEBB8F46-46DA-2541-ABD4-22968A266D27}" type="pres">
      <dgm:prSet presAssocID="{0ED701DC-CC8F-B641-9DD5-09E31A099AD5}" presName="connTx" presStyleLbl="sibTrans2D1" presStyleIdx="1" presStyleCnt="2"/>
      <dgm:spPr/>
    </dgm:pt>
    <dgm:pt modelId="{12513A7C-3A32-0745-8322-D4AF2209A627}" type="pres">
      <dgm:prSet presAssocID="{2DB4ED0C-56AF-3B4A-8A52-544E8E36F90D}" presName="composite" presStyleCnt="0"/>
      <dgm:spPr/>
    </dgm:pt>
    <dgm:pt modelId="{2426C25A-8A67-5443-BEA8-9743AA2A7FB6}" type="pres">
      <dgm:prSet presAssocID="{2DB4ED0C-56AF-3B4A-8A52-544E8E36F90D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26782E8-F28D-F647-9D35-8435DB80AA0E}" type="pres">
      <dgm:prSet presAssocID="{2DB4ED0C-56AF-3B4A-8A52-544E8E36F90D}" presName="parSh" presStyleLbl="node1" presStyleIdx="2" presStyleCnt="3"/>
      <dgm:spPr/>
    </dgm:pt>
    <dgm:pt modelId="{0D1D1BAD-0FBD-8848-81EB-FF7681DB6431}" type="pres">
      <dgm:prSet presAssocID="{2DB4ED0C-56AF-3B4A-8A52-544E8E36F90D}" presName="desTx" presStyleLbl="fgAcc1" presStyleIdx="2" presStyleCnt="3">
        <dgm:presLayoutVars>
          <dgm:bulletEnabled val="1"/>
        </dgm:presLayoutVars>
      </dgm:prSet>
      <dgm:spPr/>
    </dgm:pt>
  </dgm:ptLst>
  <dgm:cxnLst>
    <dgm:cxn modelId="{919A7003-4BAA-3E4D-AE55-1A5560DBB505}" srcId="{1A7A8C96-F350-2848-9AC0-35C1C9B96180}" destId="{9957CE79-974F-D344-B417-B7BFC79E8F74}" srcOrd="3" destOrd="0" parTransId="{D8084FA2-BF39-AB45-800E-4119FF3A60C5}" sibTransId="{066D8FA9-FD67-A84B-B96D-1142C710BD0B}"/>
    <dgm:cxn modelId="{A064F60D-7232-4E49-92BA-4E64A07E1CEC}" type="presOf" srcId="{2DB4ED0C-56AF-3B4A-8A52-544E8E36F90D}" destId="{D26782E8-F28D-F647-9D35-8435DB80AA0E}" srcOrd="1" destOrd="0" presId="urn:microsoft.com/office/officeart/2005/8/layout/process3#1"/>
    <dgm:cxn modelId="{6D6D7713-1ED3-1E41-A90D-026B56EE2BA1}" srcId="{1A7A8C96-F350-2848-9AC0-35C1C9B96180}" destId="{68BB1145-F94F-A548-9518-F290956A46E3}" srcOrd="4" destOrd="0" parTransId="{2EB6821F-0B7C-5A47-8E24-0EB563FC8B45}" sibTransId="{A5978F69-CAC5-3347-8EA9-7A5A7FF11F99}"/>
    <dgm:cxn modelId="{C9F31D19-2559-D84B-9150-9D5E66C3F36C}" type="presOf" srcId="{774AE64E-DD65-C547-8FAA-C810AA6DBC68}" destId="{7BEC2D22-1624-CC40-8270-BE6A8CA76EA5}" srcOrd="0" destOrd="0" presId="urn:microsoft.com/office/officeart/2005/8/layout/process3#1"/>
    <dgm:cxn modelId="{08E3C21D-6F4F-A64B-BC83-B31FB7357129}" type="presOf" srcId="{282A43DB-5094-6E47-BB8C-97BAF55C6356}" destId="{D2763934-3781-1445-BA49-DF85E10C53D5}" srcOrd="0" destOrd="0" presId="urn:microsoft.com/office/officeart/2005/8/layout/process3#1"/>
    <dgm:cxn modelId="{BA556D1E-6D91-0C4E-9D8D-A6CEDE224B1D}" type="presOf" srcId="{9957CE79-974F-D344-B417-B7BFC79E8F74}" destId="{D2763934-3781-1445-BA49-DF85E10C53D5}" srcOrd="0" destOrd="3" presId="urn:microsoft.com/office/officeart/2005/8/layout/process3#1"/>
    <dgm:cxn modelId="{29243227-F596-5246-9EDE-3668001F943A}" srcId="{2DB4ED0C-56AF-3B4A-8A52-544E8E36F90D}" destId="{E5167A6C-C86C-9D42-9822-BF77CA91D202}" srcOrd="0" destOrd="0" parTransId="{093EFF2E-5EFF-B343-AA55-E8CD954B645C}" sibTransId="{9751426B-ED4B-DA4F-B264-F64C86A6C721}"/>
    <dgm:cxn modelId="{A0D4F62B-248E-1043-AE9D-ADDD47C61389}" srcId="{326985D8-A754-0A4F-B724-AD7A1C01A9D2}" destId="{420C9354-814B-024F-ADA9-A5C2EC14A5D7}" srcOrd="2" destOrd="0" parTransId="{6937C30A-65A0-6448-82CB-11C6BE8DBBAB}" sibTransId="{337D6B76-F5F7-CD4C-AAB0-A008E9A4BFF8}"/>
    <dgm:cxn modelId="{ECA4B12D-69A0-504B-9D3B-6D161C162B8B}" srcId="{2DB4ED0C-56AF-3B4A-8A52-544E8E36F90D}" destId="{AD83FA1E-F62C-1743-AB53-8C528397A1A9}" srcOrd="2" destOrd="0" parTransId="{C1A95CAC-8C40-044A-889D-3E99FDD88276}" sibTransId="{3BD947FC-1BA0-D641-ADE3-35E1085724D3}"/>
    <dgm:cxn modelId="{92A6D82D-E2FE-264A-843D-4ADC84B95A32}" srcId="{326985D8-A754-0A4F-B724-AD7A1C01A9D2}" destId="{207AEE30-D823-E44F-8FE5-1A89D9AD2B59}" srcOrd="0" destOrd="0" parTransId="{EFF5718A-7605-0745-99A4-6422468065E0}" sibTransId="{3C920A76-7ED7-D54F-9C31-E987FE05891D}"/>
    <dgm:cxn modelId="{0015CB37-909D-7A4B-8092-FBCD202BB51D}" srcId="{2DB4ED0C-56AF-3B4A-8A52-544E8E36F90D}" destId="{88587061-8B73-AF44-BC7E-79A77337BFF9}" srcOrd="3" destOrd="0" parTransId="{E1B823EE-A83B-A84C-871E-903C2496D337}" sibTransId="{C5F6E311-EA5B-D247-A7E6-DD04A41C2016}"/>
    <dgm:cxn modelId="{1D220E3E-D6BB-E643-9E90-ADF3DBB1F3FB}" type="presOf" srcId="{420C9354-814B-024F-ADA9-A5C2EC14A5D7}" destId="{C3FB0CE7-A5FE-AF4F-8996-D2EF033992AA}" srcOrd="0" destOrd="2" presId="urn:microsoft.com/office/officeart/2005/8/layout/process3#1"/>
    <dgm:cxn modelId="{9B2E8D47-4D2F-984B-B17F-60C8CFCC966F}" type="presOf" srcId="{9DDDFE1F-956B-1743-9264-805DA787E6D3}" destId="{F739ED3E-3228-3E41-B4A8-05CC7CDE3FCD}" srcOrd="0" destOrd="0" presId="urn:microsoft.com/office/officeart/2005/8/layout/process3#1"/>
    <dgm:cxn modelId="{7CFB0048-95DB-F646-AE23-0CF62F2439F1}" srcId="{1A7A8C96-F350-2848-9AC0-35C1C9B96180}" destId="{D99737DF-1F77-9B4D-8DF1-28C7F9E9F14A}" srcOrd="1" destOrd="0" parTransId="{0F297F2D-B63E-0446-AEAB-D488C57401FB}" sibTransId="{0305E279-CB54-5749-B4DB-C3F116819B60}"/>
    <dgm:cxn modelId="{61F25B4F-43A5-AC41-AEB8-539BEAE819EA}" srcId="{326985D8-A754-0A4F-B724-AD7A1C01A9D2}" destId="{55363144-033F-FA45-B448-13B95FD9F050}" srcOrd="1" destOrd="0" parTransId="{A1AAEB3B-161E-BF4D-80F8-9B097E480CE1}" sibTransId="{7BF216E0-B95F-D340-9A1E-627EB5759703}"/>
    <dgm:cxn modelId="{AC0D1A58-BC42-D846-BE6C-1B984567E5E0}" type="presOf" srcId="{326985D8-A754-0A4F-B724-AD7A1C01A9D2}" destId="{7D1E7A68-0BDD-1F4E-8A56-1E81CCB6F298}" srcOrd="1" destOrd="0" presId="urn:microsoft.com/office/officeart/2005/8/layout/process3#1"/>
    <dgm:cxn modelId="{43A29360-0B58-654D-A13F-A60E1A93D41C}" type="presOf" srcId="{88587061-8B73-AF44-BC7E-79A77337BFF9}" destId="{0D1D1BAD-0FBD-8848-81EB-FF7681DB6431}" srcOrd="0" destOrd="3" presId="urn:microsoft.com/office/officeart/2005/8/layout/process3#1"/>
    <dgm:cxn modelId="{B327B270-B947-C544-915F-A1F4D47E67CE}" type="presOf" srcId="{2DB4ED0C-56AF-3B4A-8A52-544E8E36F90D}" destId="{2426C25A-8A67-5443-BEA8-9743AA2A7FB6}" srcOrd="0" destOrd="0" presId="urn:microsoft.com/office/officeart/2005/8/layout/process3#1"/>
    <dgm:cxn modelId="{61CCF170-5235-2E4E-BAB1-9F48F6A7F5CC}" srcId="{774AE64E-DD65-C547-8FAA-C810AA6DBC68}" destId="{2DB4ED0C-56AF-3B4A-8A52-544E8E36F90D}" srcOrd="2" destOrd="0" parTransId="{79014F5E-D2AA-2B4F-BCED-F055266568C6}" sibTransId="{64F3A29F-56E3-8F4D-BB8F-D6B5FF13C4D4}"/>
    <dgm:cxn modelId="{185EFB70-E85D-C349-831F-FC7219CC5483}" type="presOf" srcId="{1A7A8C96-F350-2848-9AC0-35C1C9B96180}" destId="{CD802512-4AA4-F74B-A5B9-7B8CA261ED4A}" srcOrd="0" destOrd="0" presId="urn:microsoft.com/office/officeart/2005/8/layout/process3#1"/>
    <dgm:cxn modelId="{69858372-E7E2-3240-A970-2218A5AD0B83}" type="presOf" srcId="{0ED701DC-CC8F-B641-9DD5-09E31A099AD5}" destId="{CEBB8F46-46DA-2541-ABD4-22968A266D27}" srcOrd="1" destOrd="0" presId="urn:microsoft.com/office/officeart/2005/8/layout/process3#1"/>
    <dgm:cxn modelId="{788A2773-0CA0-1F42-BBBA-BA9D409B2374}" srcId="{1A7A8C96-F350-2848-9AC0-35C1C9B96180}" destId="{EACA1069-2C56-D84C-BCF3-CFC69E41EE21}" srcOrd="2" destOrd="0" parTransId="{94091142-599D-DB4E-A217-95B2DEE07CEB}" sibTransId="{A2C1D991-5399-D24E-8449-250472F02BD7}"/>
    <dgm:cxn modelId="{51BF7B73-6B39-FF4B-BF85-5A915E854848}" srcId="{2DB4ED0C-56AF-3B4A-8A52-544E8E36F90D}" destId="{B3A978D4-B660-F240-AB7A-D5C29B2F1C82}" srcOrd="1" destOrd="0" parTransId="{23FBFEE7-F547-BD44-BA19-2AD5F68F9154}" sibTransId="{07013D3B-2B66-5F43-9F09-63D827E23FEF}"/>
    <dgm:cxn modelId="{B3921E79-12CE-554B-B8A1-A982D9B88869}" type="presOf" srcId="{68BB1145-F94F-A548-9518-F290956A46E3}" destId="{D2763934-3781-1445-BA49-DF85E10C53D5}" srcOrd="0" destOrd="4" presId="urn:microsoft.com/office/officeart/2005/8/layout/process3#1"/>
    <dgm:cxn modelId="{38A88E7B-C9DA-BE4D-8F11-B9D35B560F44}" type="presOf" srcId="{207AEE30-D823-E44F-8FE5-1A89D9AD2B59}" destId="{C3FB0CE7-A5FE-AF4F-8996-D2EF033992AA}" srcOrd="0" destOrd="0" presId="urn:microsoft.com/office/officeart/2005/8/layout/process3#1"/>
    <dgm:cxn modelId="{E8380B9D-78E0-D340-801C-7D794E7A85CD}" type="presOf" srcId="{AD83FA1E-F62C-1743-AB53-8C528397A1A9}" destId="{0D1D1BAD-0FBD-8848-81EB-FF7681DB6431}" srcOrd="0" destOrd="2" presId="urn:microsoft.com/office/officeart/2005/8/layout/process3#1"/>
    <dgm:cxn modelId="{175AC99E-1D65-0D45-A01F-DD164E463B30}" srcId="{774AE64E-DD65-C547-8FAA-C810AA6DBC68}" destId="{326985D8-A754-0A4F-B724-AD7A1C01A9D2}" srcOrd="0" destOrd="0" parTransId="{AE711BFC-2330-7B4C-9E2F-DBF3517DFC0A}" sibTransId="{9DDDFE1F-956B-1743-9264-805DA787E6D3}"/>
    <dgm:cxn modelId="{C0B103A0-711C-4D48-AE30-E956A85E3239}" type="presOf" srcId="{1A7A8C96-F350-2848-9AC0-35C1C9B96180}" destId="{4A50A5B3-457A-9D47-9B52-F218D0F85724}" srcOrd="1" destOrd="0" presId="urn:microsoft.com/office/officeart/2005/8/layout/process3#1"/>
    <dgm:cxn modelId="{77712BAE-1931-5C46-8E3A-85492239B332}" type="presOf" srcId="{55363144-033F-FA45-B448-13B95FD9F050}" destId="{C3FB0CE7-A5FE-AF4F-8996-D2EF033992AA}" srcOrd="0" destOrd="1" presId="urn:microsoft.com/office/officeart/2005/8/layout/process3#1"/>
    <dgm:cxn modelId="{338380BA-2D07-F84B-9776-F03A540663EB}" type="presOf" srcId="{0ED701DC-CC8F-B641-9DD5-09E31A099AD5}" destId="{2F08811C-3324-0448-B62F-A044254A37CD}" srcOrd="0" destOrd="0" presId="urn:microsoft.com/office/officeart/2005/8/layout/process3#1"/>
    <dgm:cxn modelId="{0C6216BE-A7EC-6B4C-AF97-B6110949A0E9}" type="presOf" srcId="{E5167A6C-C86C-9D42-9822-BF77CA91D202}" destId="{0D1D1BAD-0FBD-8848-81EB-FF7681DB6431}" srcOrd="0" destOrd="0" presId="urn:microsoft.com/office/officeart/2005/8/layout/process3#1"/>
    <dgm:cxn modelId="{DB495BBF-0DB3-6048-A173-6CCDB8479AB7}" srcId="{1A7A8C96-F350-2848-9AC0-35C1C9B96180}" destId="{282A43DB-5094-6E47-BB8C-97BAF55C6356}" srcOrd="0" destOrd="0" parTransId="{118127BC-5131-9D40-9381-DB06FA56CA1B}" sibTransId="{E980F908-FFBB-A040-ACB1-2E1F08F42766}"/>
    <dgm:cxn modelId="{E67B28C4-588A-5349-9C95-CF52B1501F3B}" type="presOf" srcId="{326985D8-A754-0A4F-B724-AD7A1C01A9D2}" destId="{50B4FABB-C018-5248-8323-ABD49EE78B4C}" srcOrd="0" destOrd="0" presId="urn:microsoft.com/office/officeart/2005/8/layout/process3#1"/>
    <dgm:cxn modelId="{AA7AA9CB-D631-D84B-857C-A91AB5FCD175}" srcId="{326985D8-A754-0A4F-B724-AD7A1C01A9D2}" destId="{B3BA06DA-CEB9-AC49-AE80-D4F6C12C34D3}" srcOrd="3" destOrd="0" parTransId="{3D323F9F-D4F8-6346-B8EB-B45373A7E334}" sibTransId="{D90E0A2F-CF81-9E4E-951C-2BFDA8CAFF7C}"/>
    <dgm:cxn modelId="{1192D0D5-45C1-E841-A968-8C4FA74D07B3}" srcId="{774AE64E-DD65-C547-8FAA-C810AA6DBC68}" destId="{1A7A8C96-F350-2848-9AC0-35C1C9B96180}" srcOrd="1" destOrd="0" parTransId="{2B2FDC6C-EE51-D445-BEB4-F4AF14CDBFFA}" sibTransId="{0ED701DC-CC8F-B641-9DD5-09E31A099AD5}"/>
    <dgm:cxn modelId="{607043EA-4098-FF43-BA7A-D745436D87CD}" type="presOf" srcId="{B3BA06DA-CEB9-AC49-AE80-D4F6C12C34D3}" destId="{C3FB0CE7-A5FE-AF4F-8996-D2EF033992AA}" srcOrd="0" destOrd="3" presId="urn:microsoft.com/office/officeart/2005/8/layout/process3#1"/>
    <dgm:cxn modelId="{D33764ED-53B2-2443-8425-BB8C829BF7DB}" type="presOf" srcId="{B3A978D4-B660-F240-AB7A-D5C29B2F1C82}" destId="{0D1D1BAD-0FBD-8848-81EB-FF7681DB6431}" srcOrd="0" destOrd="1" presId="urn:microsoft.com/office/officeart/2005/8/layout/process3#1"/>
    <dgm:cxn modelId="{AB73F2EF-77C2-A64C-9371-DC2EB57BB72A}" type="presOf" srcId="{EACA1069-2C56-D84C-BCF3-CFC69E41EE21}" destId="{D2763934-3781-1445-BA49-DF85E10C53D5}" srcOrd="0" destOrd="2" presId="urn:microsoft.com/office/officeart/2005/8/layout/process3#1"/>
    <dgm:cxn modelId="{731A74FE-D895-CF49-90B5-C06392CAEE25}" type="presOf" srcId="{9DDDFE1F-956B-1743-9264-805DA787E6D3}" destId="{C08F279B-BE7F-324D-A43A-744E515A3AFD}" srcOrd="1" destOrd="0" presId="urn:microsoft.com/office/officeart/2005/8/layout/process3#1"/>
    <dgm:cxn modelId="{466883FF-BDA8-4143-AF1C-5B8C69D64AFA}" type="presOf" srcId="{D99737DF-1F77-9B4D-8DF1-28C7F9E9F14A}" destId="{D2763934-3781-1445-BA49-DF85E10C53D5}" srcOrd="0" destOrd="1" presId="urn:microsoft.com/office/officeart/2005/8/layout/process3#1"/>
    <dgm:cxn modelId="{A0A871FF-5E88-A04D-A966-19B31D814D86}" type="presParOf" srcId="{7BEC2D22-1624-CC40-8270-BE6A8CA76EA5}" destId="{6F154495-F223-334E-99F7-C49A9EBC6AAB}" srcOrd="0" destOrd="0" presId="urn:microsoft.com/office/officeart/2005/8/layout/process3#1"/>
    <dgm:cxn modelId="{2FFA9317-2B5A-E547-9E09-4F2C57B35CE7}" type="presParOf" srcId="{6F154495-F223-334E-99F7-C49A9EBC6AAB}" destId="{50B4FABB-C018-5248-8323-ABD49EE78B4C}" srcOrd="0" destOrd="0" presId="urn:microsoft.com/office/officeart/2005/8/layout/process3#1"/>
    <dgm:cxn modelId="{926F16DE-11E2-EC44-B42D-8D34B16D2E34}" type="presParOf" srcId="{6F154495-F223-334E-99F7-C49A9EBC6AAB}" destId="{7D1E7A68-0BDD-1F4E-8A56-1E81CCB6F298}" srcOrd="1" destOrd="0" presId="urn:microsoft.com/office/officeart/2005/8/layout/process3#1"/>
    <dgm:cxn modelId="{E18159BE-EABA-2142-BB0A-EF3799E0F8FA}" type="presParOf" srcId="{6F154495-F223-334E-99F7-C49A9EBC6AAB}" destId="{C3FB0CE7-A5FE-AF4F-8996-D2EF033992AA}" srcOrd="2" destOrd="0" presId="urn:microsoft.com/office/officeart/2005/8/layout/process3#1"/>
    <dgm:cxn modelId="{FB0179D6-8E16-5942-839A-A0EDA2F03F0D}" type="presParOf" srcId="{7BEC2D22-1624-CC40-8270-BE6A8CA76EA5}" destId="{F739ED3E-3228-3E41-B4A8-05CC7CDE3FCD}" srcOrd="1" destOrd="0" presId="urn:microsoft.com/office/officeart/2005/8/layout/process3#1"/>
    <dgm:cxn modelId="{0A9DAC70-5D03-9746-9A46-A1DD7F81F215}" type="presParOf" srcId="{F739ED3E-3228-3E41-B4A8-05CC7CDE3FCD}" destId="{C08F279B-BE7F-324D-A43A-744E515A3AFD}" srcOrd="0" destOrd="0" presId="urn:microsoft.com/office/officeart/2005/8/layout/process3#1"/>
    <dgm:cxn modelId="{3202A271-3BE2-4C46-8A5D-EE6CA3259BB5}" type="presParOf" srcId="{7BEC2D22-1624-CC40-8270-BE6A8CA76EA5}" destId="{850EFE20-DC5A-FB4F-A14E-3D3C6771014C}" srcOrd="2" destOrd="0" presId="urn:microsoft.com/office/officeart/2005/8/layout/process3#1"/>
    <dgm:cxn modelId="{0B01169D-D0C5-B64A-8277-29BF6B04ACED}" type="presParOf" srcId="{850EFE20-DC5A-FB4F-A14E-3D3C6771014C}" destId="{CD802512-4AA4-F74B-A5B9-7B8CA261ED4A}" srcOrd="0" destOrd="0" presId="urn:microsoft.com/office/officeart/2005/8/layout/process3#1"/>
    <dgm:cxn modelId="{30C963E7-D80E-DA48-A8A1-1C9DB2FEDC77}" type="presParOf" srcId="{850EFE20-DC5A-FB4F-A14E-3D3C6771014C}" destId="{4A50A5B3-457A-9D47-9B52-F218D0F85724}" srcOrd="1" destOrd="0" presId="urn:microsoft.com/office/officeart/2005/8/layout/process3#1"/>
    <dgm:cxn modelId="{AAE348C7-9C5F-EF46-B95C-36F929599781}" type="presParOf" srcId="{850EFE20-DC5A-FB4F-A14E-3D3C6771014C}" destId="{D2763934-3781-1445-BA49-DF85E10C53D5}" srcOrd="2" destOrd="0" presId="urn:microsoft.com/office/officeart/2005/8/layout/process3#1"/>
    <dgm:cxn modelId="{5E2E4080-BD39-DA42-8910-995AA4908329}" type="presParOf" srcId="{7BEC2D22-1624-CC40-8270-BE6A8CA76EA5}" destId="{2F08811C-3324-0448-B62F-A044254A37CD}" srcOrd="3" destOrd="0" presId="urn:microsoft.com/office/officeart/2005/8/layout/process3#1"/>
    <dgm:cxn modelId="{4F6FBB14-67C6-B64B-9E1F-9534641A091E}" type="presParOf" srcId="{2F08811C-3324-0448-B62F-A044254A37CD}" destId="{CEBB8F46-46DA-2541-ABD4-22968A266D27}" srcOrd="0" destOrd="0" presId="urn:microsoft.com/office/officeart/2005/8/layout/process3#1"/>
    <dgm:cxn modelId="{EE7CF383-B6AE-4B45-8783-6B5D6D08C55A}" type="presParOf" srcId="{7BEC2D22-1624-CC40-8270-BE6A8CA76EA5}" destId="{12513A7C-3A32-0745-8322-D4AF2209A627}" srcOrd="4" destOrd="0" presId="urn:microsoft.com/office/officeart/2005/8/layout/process3#1"/>
    <dgm:cxn modelId="{F2D92A94-19AD-AE4C-B9AF-0FB7DD07FAFC}" type="presParOf" srcId="{12513A7C-3A32-0745-8322-D4AF2209A627}" destId="{2426C25A-8A67-5443-BEA8-9743AA2A7FB6}" srcOrd="0" destOrd="0" presId="urn:microsoft.com/office/officeart/2005/8/layout/process3#1"/>
    <dgm:cxn modelId="{133CE2EA-B81F-C642-90D4-E4493E838A12}" type="presParOf" srcId="{12513A7C-3A32-0745-8322-D4AF2209A627}" destId="{D26782E8-F28D-F647-9D35-8435DB80AA0E}" srcOrd="1" destOrd="0" presId="urn:microsoft.com/office/officeart/2005/8/layout/process3#1"/>
    <dgm:cxn modelId="{AB079846-36F6-0943-999F-63EC0FE34065}" type="presParOf" srcId="{12513A7C-3A32-0745-8322-D4AF2209A627}" destId="{0D1D1BAD-0FBD-8848-81EB-FF7681DB6431}" srcOrd="2" destOrd="0" presId="urn:microsoft.com/office/officeart/2005/8/layout/process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自然语言处理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概念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历史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应用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54759" custScaleY="151125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5"/>
      <dgm:spPr/>
    </dgm:pt>
    <dgm:pt modelId="{5F6DB585-E001-4F26-BF9E-82D8735C1C3E}" type="pres">
      <dgm:prSet presAssocID="{0878172A-BF31-48D1-A7B2-BA789B547BA3}" presName="childText" presStyleLbl="bgAcc1" presStyleIdx="0" presStyleCnt="5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5"/>
      <dgm:spPr/>
    </dgm:pt>
    <dgm:pt modelId="{774CE201-7158-4A84-94BB-7372825420EB}" type="pres">
      <dgm:prSet presAssocID="{0DE4A1E3-05AE-475F-8F42-F79420B797A4}" presName="childText" presStyleLbl="bgAcc1" presStyleIdx="1" presStyleCnt="5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5"/>
      <dgm:spPr/>
    </dgm:pt>
    <dgm:pt modelId="{6C309FA1-9D6E-4AEF-B0DE-CA7F3A527586}" type="pres">
      <dgm:prSet presAssocID="{D698E911-2FF9-4B3B-8907-6D1C857F8614}" presName="childText" presStyleLbl="bgAcc1" presStyleIdx="2" presStyleCnt="5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5"/>
      <dgm:spPr/>
    </dgm:pt>
    <dgm:pt modelId="{DDC8578E-3EED-4E1D-9166-4C9D17BBD718}" type="pres">
      <dgm:prSet presAssocID="{F9D24648-1031-4DC8-AB00-54920A1F0B5A}" presName="childText" presStyleLbl="bgAcc1" presStyleIdx="3" presStyleCnt="5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5"/>
      <dgm:spPr/>
    </dgm:pt>
    <dgm:pt modelId="{0A4A6758-6F03-C444-B809-81C06536EFE5}" type="pres">
      <dgm:prSet presAssocID="{44EA3B3A-04E7-FF47-B82D-FA83AD5B8708}" presName="childText" presStyleLbl="bgAcc1" presStyleIdx="4" presStyleCnt="5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C61285-2BD0-4C42-AE2A-D9A935C535EE}" type="doc">
      <dgm:prSet loTypeId="urn:microsoft.com/office/officeart/2005/8/layout/process1" loCatId="process" qsTypeId="urn:microsoft.com/office/officeart/2005/8/quickstyle/simple1#4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E66DF006-A6C0-8F45-8795-62D5850F49CD}">
      <dgm:prSet/>
      <dgm:spPr/>
      <dgm:t>
        <a:bodyPr/>
        <a:lstStyle/>
        <a:p>
          <a:r>
            <a:rPr lang="zh-CN" b="1" dirty="0">
              <a:solidFill>
                <a:schemeClr val="tx1"/>
              </a:solidFill>
            </a:rPr>
            <a:t>规则推理</a:t>
          </a:r>
        </a:p>
      </dgm:t>
    </dgm:pt>
    <dgm:pt modelId="{E05A8A1E-6FDD-1541-A7B0-FF9987753A97}" type="parTrans" cxnId="{5D248513-6CA2-1D47-AE64-A24EDBB47CFB}">
      <dgm:prSet/>
      <dgm:spPr/>
      <dgm:t>
        <a:bodyPr/>
        <a:lstStyle/>
        <a:p>
          <a:endParaRPr lang="zh-CN" altLang="en-US"/>
        </a:p>
      </dgm:t>
    </dgm:pt>
    <dgm:pt modelId="{7BE61567-CE9A-CE48-B454-8B3BB08C3F15}" type="sibTrans" cxnId="{5D248513-6CA2-1D47-AE64-A24EDBB47CFB}">
      <dgm:prSet/>
      <dgm:spPr/>
      <dgm:t>
        <a:bodyPr/>
        <a:lstStyle/>
        <a:p>
          <a:endParaRPr lang="zh-CN" altLang="en-US"/>
        </a:p>
      </dgm:t>
    </dgm:pt>
    <dgm:pt modelId="{4F5479A6-3B3E-8443-8E48-938331D1DD4B}">
      <dgm:prSet/>
      <dgm:spPr/>
      <dgm:t>
        <a:bodyPr/>
        <a:lstStyle/>
        <a:p>
          <a:r>
            <a:rPr lang="zh-CN" b="1" dirty="0">
              <a:solidFill>
                <a:srgbClr val="FF0000"/>
              </a:solidFill>
            </a:rPr>
            <a:t>深度学习</a:t>
          </a:r>
        </a:p>
      </dgm:t>
    </dgm:pt>
    <dgm:pt modelId="{B24CEE96-AD69-E941-9EB3-347BD856D6B4}" type="parTrans" cxnId="{B14632C6-DFEC-5848-94A6-A32FF7C77DD2}">
      <dgm:prSet/>
      <dgm:spPr/>
      <dgm:t>
        <a:bodyPr/>
        <a:lstStyle/>
        <a:p>
          <a:endParaRPr lang="zh-CN" altLang="en-US"/>
        </a:p>
      </dgm:t>
    </dgm:pt>
    <dgm:pt modelId="{3FD7287C-D658-E44C-A81D-E4C370C30E9E}" type="sibTrans" cxnId="{B14632C6-DFEC-5848-94A6-A32FF7C77DD2}">
      <dgm:prSet/>
      <dgm:spPr/>
      <dgm:t>
        <a:bodyPr/>
        <a:lstStyle/>
        <a:p>
          <a:endParaRPr lang="zh-CN" altLang="en-US"/>
        </a:p>
      </dgm:t>
    </dgm:pt>
    <dgm:pt modelId="{80E3FFCD-82C6-7749-B27D-0A451C7D1B06}">
      <dgm:prSet/>
      <dgm:spPr/>
      <dgm:t>
        <a:bodyPr/>
        <a:lstStyle/>
        <a:p>
          <a:r>
            <a:rPr lang="zh-CN" b="1" dirty="0">
              <a:solidFill>
                <a:srgbClr val="FF0000"/>
              </a:solidFill>
            </a:rPr>
            <a:t>统计</a:t>
          </a:r>
          <a:r>
            <a:rPr lang="zh-CN" altLang="en-US" b="1" dirty="0">
              <a:solidFill>
                <a:srgbClr val="FF0000"/>
              </a:solidFill>
            </a:rPr>
            <a:t>学习</a:t>
          </a:r>
          <a:endParaRPr lang="zh-CN" b="1" dirty="0">
            <a:solidFill>
              <a:srgbClr val="FF0000"/>
            </a:solidFill>
          </a:endParaRPr>
        </a:p>
      </dgm:t>
    </dgm:pt>
    <dgm:pt modelId="{B69A625F-443A-884C-B55F-2A8BEDBD8EC2}" type="parTrans" cxnId="{4EAD5326-86CA-204B-890E-58252817E4AE}">
      <dgm:prSet/>
      <dgm:spPr/>
      <dgm:t>
        <a:bodyPr/>
        <a:lstStyle/>
        <a:p>
          <a:endParaRPr lang="zh-CN" altLang="en-US"/>
        </a:p>
      </dgm:t>
    </dgm:pt>
    <dgm:pt modelId="{4E61B935-B8D7-6B41-8CB4-66BA1A7106D6}" type="sibTrans" cxnId="{4EAD5326-86CA-204B-890E-58252817E4AE}">
      <dgm:prSet/>
      <dgm:spPr/>
      <dgm:t>
        <a:bodyPr/>
        <a:lstStyle/>
        <a:p>
          <a:endParaRPr lang="zh-CN" altLang="en-US"/>
        </a:p>
      </dgm:t>
    </dgm:pt>
    <dgm:pt modelId="{59449EB0-6EFF-4F48-9A42-B82CB554D6C9}" type="pres">
      <dgm:prSet presAssocID="{80C61285-2BD0-4C42-AE2A-D9A935C535EE}" presName="Name0" presStyleCnt="0">
        <dgm:presLayoutVars>
          <dgm:dir/>
          <dgm:resizeHandles val="exact"/>
        </dgm:presLayoutVars>
      </dgm:prSet>
      <dgm:spPr/>
    </dgm:pt>
    <dgm:pt modelId="{405214F7-6BCC-3745-97E3-346338E1FD7E}" type="pres">
      <dgm:prSet presAssocID="{E66DF006-A6C0-8F45-8795-62D5850F49CD}" presName="node" presStyleLbl="node1" presStyleIdx="0" presStyleCnt="3">
        <dgm:presLayoutVars>
          <dgm:bulletEnabled val="1"/>
        </dgm:presLayoutVars>
      </dgm:prSet>
      <dgm:spPr/>
    </dgm:pt>
    <dgm:pt modelId="{79DB60D4-7080-904D-9DDD-E316D461E194}" type="pres">
      <dgm:prSet presAssocID="{7BE61567-CE9A-CE48-B454-8B3BB08C3F15}" presName="sibTrans" presStyleLbl="sibTrans2D1" presStyleIdx="0" presStyleCnt="2"/>
      <dgm:spPr/>
    </dgm:pt>
    <dgm:pt modelId="{C8A7B432-F458-7646-A67A-63FA14D89344}" type="pres">
      <dgm:prSet presAssocID="{7BE61567-CE9A-CE48-B454-8B3BB08C3F15}" presName="connectorText" presStyleLbl="sibTrans2D1" presStyleIdx="0" presStyleCnt="2"/>
      <dgm:spPr/>
    </dgm:pt>
    <dgm:pt modelId="{A814E099-9957-304C-8BFD-1B3641BA2BF7}" type="pres">
      <dgm:prSet presAssocID="{80E3FFCD-82C6-7749-B27D-0A451C7D1B06}" presName="node" presStyleLbl="node1" presStyleIdx="1" presStyleCnt="3">
        <dgm:presLayoutVars>
          <dgm:bulletEnabled val="1"/>
        </dgm:presLayoutVars>
      </dgm:prSet>
      <dgm:spPr/>
    </dgm:pt>
    <dgm:pt modelId="{FAAEA8BB-7812-7741-8D7E-B760C52E54A1}" type="pres">
      <dgm:prSet presAssocID="{4E61B935-B8D7-6B41-8CB4-66BA1A7106D6}" presName="sibTrans" presStyleLbl="sibTrans2D1" presStyleIdx="1" presStyleCnt="2"/>
      <dgm:spPr/>
    </dgm:pt>
    <dgm:pt modelId="{D581A843-B8CB-084F-997F-2F423FF19009}" type="pres">
      <dgm:prSet presAssocID="{4E61B935-B8D7-6B41-8CB4-66BA1A7106D6}" presName="connectorText" presStyleLbl="sibTrans2D1" presStyleIdx="1" presStyleCnt="2"/>
      <dgm:spPr/>
    </dgm:pt>
    <dgm:pt modelId="{F0FD3E6C-6704-AF44-8967-E05A4501E449}" type="pres">
      <dgm:prSet presAssocID="{4F5479A6-3B3E-8443-8E48-938331D1DD4B}" presName="node" presStyleLbl="node1" presStyleIdx="2" presStyleCnt="3">
        <dgm:presLayoutVars>
          <dgm:bulletEnabled val="1"/>
        </dgm:presLayoutVars>
      </dgm:prSet>
      <dgm:spPr/>
    </dgm:pt>
  </dgm:ptLst>
  <dgm:cxnLst>
    <dgm:cxn modelId="{7B89E701-FE8A-CA49-822D-71F52FB10C0A}" type="presOf" srcId="{7BE61567-CE9A-CE48-B454-8B3BB08C3F15}" destId="{79DB60D4-7080-904D-9DDD-E316D461E194}" srcOrd="0" destOrd="0" presId="urn:microsoft.com/office/officeart/2005/8/layout/process1"/>
    <dgm:cxn modelId="{247DEC04-20C0-6840-9BAA-631D43E585C4}" type="presOf" srcId="{4E61B935-B8D7-6B41-8CB4-66BA1A7106D6}" destId="{D581A843-B8CB-084F-997F-2F423FF19009}" srcOrd="1" destOrd="0" presId="urn:microsoft.com/office/officeart/2005/8/layout/process1"/>
    <dgm:cxn modelId="{5D248513-6CA2-1D47-AE64-A24EDBB47CFB}" srcId="{80C61285-2BD0-4C42-AE2A-D9A935C535EE}" destId="{E66DF006-A6C0-8F45-8795-62D5850F49CD}" srcOrd="0" destOrd="0" parTransId="{E05A8A1E-6FDD-1541-A7B0-FF9987753A97}" sibTransId="{7BE61567-CE9A-CE48-B454-8B3BB08C3F15}"/>
    <dgm:cxn modelId="{8D7ED81B-108B-7747-86B1-674F857651FF}" type="presOf" srcId="{E66DF006-A6C0-8F45-8795-62D5850F49CD}" destId="{405214F7-6BCC-3745-97E3-346338E1FD7E}" srcOrd="0" destOrd="0" presId="urn:microsoft.com/office/officeart/2005/8/layout/process1"/>
    <dgm:cxn modelId="{4EAD5326-86CA-204B-890E-58252817E4AE}" srcId="{80C61285-2BD0-4C42-AE2A-D9A935C535EE}" destId="{80E3FFCD-82C6-7749-B27D-0A451C7D1B06}" srcOrd="1" destOrd="0" parTransId="{B69A625F-443A-884C-B55F-2A8BEDBD8EC2}" sibTransId="{4E61B935-B8D7-6B41-8CB4-66BA1A7106D6}"/>
    <dgm:cxn modelId="{36A1B244-B928-744F-9027-DF9AC72D31C6}" type="presOf" srcId="{4E61B935-B8D7-6B41-8CB4-66BA1A7106D6}" destId="{FAAEA8BB-7812-7741-8D7E-B760C52E54A1}" srcOrd="0" destOrd="0" presId="urn:microsoft.com/office/officeart/2005/8/layout/process1"/>
    <dgm:cxn modelId="{3DAB809C-7967-2D44-AEAD-C4860BFA529A}" type="presOf" srcId="{7BE61567-CE9A-CE48-B454-8B3BB08C3F15}" destId="{C8A7B432-F458-7646-A67A-63FA14D89344}" srcOrd="1" destOrd="0" presId="urn:microsoft.com/office/officeart/2005/8/layout/process1"/>
    <dgm:cxn modelId="{F5CC8CBB-E3BE-8444-905F-1A8D2FEDC140}" type="presOf" srcId="{80E3FFCD-82C6-7749-B27D-0A451C7D1B06}" destId="{A814E099-9957-304C-8BFD-1B3641BA2BF7}" srcOrd="0" destOrd="0" presId="urn:microsoft.com/office/officeart/2005/8/layout/process1"/>
    <dgm:cxn modelId="{B14632C6-DFEC-5848-94A6-A32FF7C77DD2}" srcId="{80C61285-2BD0-4C42-AE2A-D9A935C535EE}" destId="{4F5479A6-3B3E-8443-8E48-938331D1DD4B}" srcOrd="2" destOrd="0" parTransId="{B24CEE96-AD69-E941-9EB3-347BD856D6B4}" sibTransId="{3FD7287C-D658-E44C-A81D-E4C370C30E9E}"/>
    <dgm:cxn modelId="{DD878DDA-AADE-D345-B05D-5F4A4BB6C977}" type="presOf" srcId="{4F5479A6-3B3E-8443-8E48-938331D1DD4B}" destId="{F0FD3E6C-6704-AF44-8967-E05A4501E449}" srcOrd="0" destOrd="0" presId="urn:microsoft.com/office/officeart/2005/8/layout/process1"/>
    <dgm:cxn modelId="{74695EF4-59CF-594D-98F2-051F194F3A8D}" type="presOf" srcId="{80C61285-2BD0-4C42-AE2A-D9A935C535EE}" destId="{59449EB0-6EFF-4F48-9A42-B82CB554D6C9}" srcOrd="0" destOrd="0" presId="urn:microsoft.com/office/officeart/2005/8/layout/process1"/>
    <dgm:cxn modelId="{664091FA-9B59-F14A-9C8A-9D12A516B524}" type="presParOf" srcId="{59449EB0-6EFF-4F48-9A42-B82CB554D6C9}" destId="{405214F7-6BCC-3745-97E3-346338E1FD7E}" srcOrd="0" destOrd="0" presId="urn:microsoft.com/office/officeart/2005/8/layout/process1"/>
    <dgm:cxn modelId="{5538A13F-627A-D245-B9AF-167D3371A335}" type="presParOf" srcId="{59449EB0-6EFF-4F48-9A42-B82CB554D6C9}" destId="{79DB60D4-7080-904D-9DDD-E316D461E194}" srcOrd="1" destOrd="0" presId="urn:microsoft.com/office/officeart/2005/8/layout/process1"/>
    <dgm:cxn modelId="{54826CD7-8BB5-BB41-93DE-C6821B70D5A1}" type="presParOf" srcId="{79DB60D4-7080-904D-9DDD-E316D461E194}" destId="{C8A7B432-F458-7646-A67A-63FA14D89344}" srcOrd="0" destOrd="0" presId="urn:microsoft.com/office/officeart/2005/8/layout/process1"/>
    <dgm:cxn modelId="{88C4F302-5628-7E4F-96DE-F441DF64C5B7}" type="presParOf" srcId="{59449EB0-6EFF-4F48-9A42-B82CB554D6C9}" destId="{A814E099-9957-304C-8BFD-1B3641BA2BF7}" srcOrd="2" destOrd="0" presId="urn:microsoft.com/office/officeart/2005/8/layout/process1"/>
    <dgm:cxn modelId="{106D1DC7-4B18-904F-AAC2-12D0D418A9DE}" type="presParOf" srcId="{59449EB0-6EFF-4F48-9A42-B82CB554D6C9}" destId="{FAAEA8BB-7812-7741-8D7E-B760C52E54A1}" srcOrd="3" destOrd="0" presId="urn:microsoft.com/office/officeart/2005/8/layout/process1"/>
    <dgm:cxn modelId="{6306D91B-F1AA-D040-96BC-CF06D0E09897}" type="presParOf" srcId="{FAAEA8BB-7812-7741-8D7E-B760C52E54A1}" destId="{D581A843-B8CB-084F-997F-2F423FF19009}" srcOrd="0" destOrd="0" presId="urn:microsoft.com/office/officeart/2005/8/layout/process1"/>
    <dgm:cxn modelId="{72D6226F-964F-C746-8C14-FC9B3CCE0816}" type="presParOf" srcId="{59449EB0-6EFF-4F48-9A42-B82CB554D6C9}" destId="{F0FD3E6C-6704-AF44-8967-E05A4501E44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C61285-2BD0-4C42-AE2A-D9A935C535EE}" type="doc">
      <dgm:prSet loTypeId="urn:microsoft.com/office/officeart/2005/8/layout/process1" loCatId="process" qsTypeId="urn:microsoft.com/office/officeart/2005/8/quickstyle/simple1#5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E66DF006-A6C0-8F45-8795-62D5850F49CD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语言规律</a:t>
          </a:r>
          <a:endParaRPr lang="zh-CN" b="1" dirty="0">
            <a:solidFill>
              <a:schemeClr val="tx1"/>
            </a:solidFill>
          </a:endParaRPr>
        </a:p>
      </dgm:t>
    </dgm:pt>
    <dgm:pt modelId="{E05A8A1E-6FDD-1541-A7B0-FF9987753A97}" type="parTrans" cxnId="{5D248513-6CA2-1D47-AE64-A24EDBB47CF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BE61567-CE9A-CE48-B454-8B3BB08C3F15}" type="sibTrans" cxnId="{5D248513-6CA2-1D47-AE64-A24EDBB47CF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F5479A6-3B3E-8443-8E48-938331D1DD4B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表示学习</a:t>
          </a:r>
          <a:endParaRPr lang="zh-CN" b="1" dirty="0">
            <a:solidFill>
              <a:schemeClr val="tx1"/>
            </a:solidFill>
          </a:endParaRPr>
        </a:p>
      </dgm:t>
    </dgm:pt>
    <dgm:pt modelId="{B24CEE96-AD69-E941-9EB3-347BD856D6B4}" type="parTrans" cxnId="{B14632C6-DFEC-5848-94A6-A32FF7C77DD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FD7287C-D658-E44C-A81D-E4C370C30E9E}" type="sibTrans" cxnId="{B14632C6-DFEC-5848-94A6-A32FF7C77DD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0E3FFCD-82C6-7749-B27D-0A451C7D1B06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统计规律</a:t>
          </a:r>
          <a:endParaRPr lang="zh-CN" b="1" dirty="0">
            <a:solidFill>
              <a:schemeClr val="tx1"/>
            </a:solidFill>
          </a:endParaRPr>
        </a:p>
      </dgm:t>
    </dgm:pt>
    <dgm:pt modelId="{B69A625F-443A-884C-B55F-2A8BEDBD8EC2}" type="parTrans" cxnId="{4EAD5326-86CA-204B-890E-58252817E4A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E61B935-B8D7-6B41-8CB4-66BA1A7106D6}" type="sibTrans" cxnId="{4EAD5326-86CA-204B-890E-58252817E4A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9449EB0-6EFF-4F48-9A42-B82CB554D6C9}" type="pres">
      <dgm:prSet presAssocID="{80C61285-2BD0-4C42-AE2A-D9A935C535EE}" presName="Name0" presStyleCnt="0">
        <dgm:presLayoutVars>
          <dgm:dir/>
          <dgm:resizeHandles val="exact"/>
        </dgm:presLayoutVars>
      </dgm:prSet>
      <dgm:spPr/>
    </dgm:pt>
    <dgm:pt modelId="{405214F7-6BCC-3745-97E3-346338E1FD7E}" type="pres">
      <dgm:prSet presAssocID="{E66DF006-A6C0-8F45-8795-62D5850F49CD}" presName="node" presStyleLbl="node1" presStyleIdx="0" presStyleCnt="3">
        <dgm:presLayoutVars>
          <dgm:bulletEnabled val="1"/>
        </dgm:presLayoutVars>
      </dgm:prSet>
      <dgm:spPr/>
    </dgm:pt>
    <dgm:pt modelId="{79DB60D4-7080-904D-9DDD-E316D461E194}" type="pres">
      <dgm:prSet presAssocID="{7BE61567-CE9A-CE48-B454-8B3BB08C3F15}" presName="sibTrans" presStyleLbl="sibTrans2D1" presStyleIdx="0" presStyleCnt="2"/>
      <dgm:spPr/>
    </dgm:pt>
    <dgm:pt modelId="{C8A7B432-F458-7646-A67A-63FA14D89344}" type="pres">
      <dgm:prSet presAssocID="{7BE61567-CE9A-CE48-B454-8B3BB08C3F15}" presName="connectorText" presStyleLbl="sibTrans2D1" presStyleIdx="0" presStyleCnt="2"/>
      <dgm:spPr/>
    </dgm:pt>
    <dgm:pt modelId="{A814E099-9957-304C-8BFD-1B3641BA2BF7}" type="pres">
      <dgm:prSet presAssocID="{80E3FFCD-82C6-7749-B27D-0A451C7D1B06}" presName="node" presStyleLbl="node1" presStyleIdx="1" presStyleCnt="3">
        <dgm:presLayoutVars>
          <dgm:bulletEnabled val="1"/>
        </dgm:presLayoutVars>
      </dgm:prSet>
      <dgm:spPr/>
    </dgm:pt>
    <dgm:pt modelId="{FAAEA8BB-7812-7741-8D7E-B760C52E54A1}" type="pres">
      <dgm:prSet presAssocID="{4E61B935-B8D7-6B41-8CB4-66BA1A7106D6}" presName="sibTrans" presStyleLbl="sibTrans2D1" presStyleIdx="1" presStyleCnt="2"/>
      <dgm:spPr/>
    </dgm:pt>
    <dgm:pt modelId="{D581A843-B8CB-084F-997F-2F423FF19009}" type="pres">
      <dgm:prSet presAssocID="{4E61B935-B8D7-6B41-8CB4-66BA1A7106D6}" presName="connectorText" presStyleLbl="sibTrans2D1" presStyleIdx="1" presStyleCnt="2"/>
      <dgm:spPr/>
    </dgm:pt>
    <dgm:pt modelId="{F0FD3E6C-6704-AF44-8967-E05A4501E449}" type="pres">
      <dgm:prSet presAssocID="{4F5479A6-3B3E-8443-8E48-938331D1DD4B}" presName="node" presStyleLbl="node1" presStyleIdx="2" presStyleCnt="3">
        <dgm:presLayoutVars>
          <dgm:bulletEnabled val="1"/>
        </dgm:presLayoutVars>
      </dgm:prSet>
      <dgm:spPr/>
    </dgm:pt>
  </dgm:ptLst>
  <dgm:cxnLst>
    <dgm:cxn modelId="{7B89E701-FE8A-CA49-822D-71F52FB10C0A}" type="presOf" srcId="{7BE61567-CE9A-CE48-B454-8B3BB08C3F15}" destId="{79DB60D4-7080-904D-9DDD-E316D461E194}" srcOrd="0" destOrd="0" presId="urn:microsoft.com/office/officeart/2005/8/layout/process1"/>
    <dgm:cxn modelId="{247DEC04-20C0-6840-9BAA-631D43E585C4}" type="presOf" srcId="{4E61B935-B8D7-6B41-8CB4-66BA1A7106D6}" destId="{D581A843-B8CB-084F-997F-2F423FF19009}" srcOrd="1" destOrd="0" presId="urn:microsoft.com/office/officeart/2005/8/layout/process1"/>
    <dgm:cxn modelId="{5D248513-6CA2-1D47-AE64-A24EDBB47CFB}" srcId="{80C61285-2BD0-4C42-AE2A-D9A935C535EE}" destId="{E66DF006-A6C0-8F45-8795-62D5850F49CD}" srcOrd="0" destOrd="0" parTransId="{E05A8A1E-6FDD-1541-A7B0-FF9987753A97}" sibTransId="{7BE61567-CE9A-CE48-B454-8B3BB08C3F15}"/>
    <dgm:cxn modelId="{8D7ED81B-108B-7747-86B1-674F857651FF}" type="presOf" srcId="{E66DF006-A6C0-8F45-8795-62D5850F49CD}" destId="{405214F7-6BCC-3745-97E3-346338E1FD7E}" srcOrd="0" destOrd="0" presId="urn:microsoft.com/office/officeart/2005/8/layout/process1"/>
    <dgm:cxn modelId="{4EAD5326-86CA-204B-890E-58252817E4AE}" srcId="{80C61285-2BD0-4C42-AE2A-D9A935C535EE}" destId="{80E3FFCD-82C6-7749-B27D-0A451C7D1B06}" srcOrd="1" destOrd="0" parTransId="{B69A625F-443A-884C-B55F-2A8BEDBD8EC2}" sibTransId="{4E61B935-B8D7-6B41-8CB4-66BA1A7106D6}"/>
    <dgm:cxn modelId="{36A1B244-B928-744F-9027-DF9AC72D31C6}" type="presOf" srcId="{4E61B935-B8D7-6B41-8CB4-66BA1A7106D6}" destId="{FAAEA8BB-7812-7741-8D7E-B760C52E54A1}" srcOrd="0" destOrd="0" presId="urn:microsoft.com/office/officeart/2005/8/layout/process1"/>
    <dgm:cxn modelId="{3DAB809C-7967-2D44-AEAD-C4860BFA529A}" type="presOf" srcId="{7BE61567-CE9A-CE48-B454-8B3BB08C3F15}" destId="{C8A7B432-F458-7646-A67A-63FA14D89344}" srcOrd="1" destOrd="0" presId="urn:microsoft.com/office/officeart/2005/8/layout/process1"/>
    <dgm:cxn modelId="{F5CC8CBB-E3BE-8444-905F-1A8D2FEDC140}" type="presOf" srcId="{80E3FFCD-82C6-7749-B27D-0A451C7D1B06}" destId="{A814E099-9957-304C-8BFD-1B3641BA2BF7}" srcOrd="0" destOrd="0" presId="urn:microsoft.com/office/officeart/2005/8/layout/process1"/>
    <dgm:cxn modelId="{B14632C6-DFEC-5848-94A6-A32FF7C77DD2}" srcId="{80C61285-2BD0-4C42-AE2A-D9A935C535EE}" destId="{4F5479A6-3B3E-8443-8E48-938331D1DD4B}" srcOrd="2" destOrd="0" parTransId="{B24CEE96-AD69-E941-9EB3-347BD856D6B4}" sibTransId="{3FD7287C-D658-E44C-A81D-E4C370C30E9E}"/>
    <dgm:cxn modelId="{DD878DDA-AADE-D345-B05D-5F4A4BB6C977}" type="presOf" srcId="{4F5479A6-3B3E-8443-8E48-938331D1DD4B}" destId="{F0FD3E6C-6704-AF44-8967-E05A4501E449}" srcOrd="0" destOrd="0" presId="urn:microsoft.com/office/officeart/2005/8/layout/process1"/>
    <dgm:cxn modelId="{74695EF4-59CF-594D-98F2-051F194F3A8D}" type="presOf" srcId="{80C61285-2BD0-4C42-AE2A-D9A935C535EE}" destId="{59449EB0-6EFF-4F48-9A42-B82CB554D6C9}" srcOrd="0" destOrd="0" presId="urn:microsoft.com/office/officeart/2005/8/layout/process1"/>
    <dgm:cxn modelId="{664091FA-9B59-F14A-9C8A-9D12A516B524}" type="presParOf" srcId="{59449EB0-6EFF-4F48-9A42-B82CB554D6C9}" destId="{405214F7-6BCC-3745-97E3-346338E1FD7E}" srcOrd="0" destOrd="0" presId="urn:microsoft.com/office/officeart/2005/8/layout/process1"/>
    <dgm:cxn modelId="{5538A13F-627A-D245-B9AF-167D3371A335}" type="presParOf" srcId="{59449EB0-6EFF-4F48-9A42-B82CB554D6C9}" destId="{79DB60D4-7080-904D-9DDD-E316D461E194}" srcOrd="1" destOrd="0" presId="urn:microsoft.com/office/officeart/2005/8/layout/process1"/>
    <dgm:cxn modelId="{54826CD7-8BB5-BB41-93DE-C6821B70D5A1}" type="presParOf" srcId="{79DB60D4-7080-904D-9DDD-E316D461E194}" destId="{C8A7B432-F458-7646-A67A-63FA14D89344}" srcOrd="0" destOrd="0" presId="urn:microsoft.com/office/officeart/2005/8/layout/process1"/>
    <dgm:cxn modelId="{88C4F302-5628-7E4F-96DE-F441DF64C5B7}" type="presParOf" srcId="{59449EB0-6EFF-4F48-9A42-B82CB554D6C9}" destId="{A814E099-9957-304C-8BFD-1B3641BA2BF7}" srcOrd="2" destOrd="0" presId="urn:microsoft.com/office/officeart/2005/8/layout/process1"/>
    <dgm:cxn modelId="{106D1DC7-4B18-904F-AAC2-12D0D418A9DE}" type="presParOf" srcId="{59449EB0-6EFF-4F48-9A42-B82CB554D6C9}" destId="{FAAEA8BB-7812-7741-8D7E-B760C52E54A1}" srcOrd="3" destOrd="0" presId="urn:microsoft.com/office/officeart/2005/8/layout/process1"/>
    <dgm:cxn modelId="{6306D91B-F1AA-D040-96BC-CF06D0E09897}" type="presParOf" srcId="{FAAEA8BB-7812-7741-8D7E-B760C52E54A1}" destId="{D581A843-B8CB-084F-997F-2F423FF19009}" srcOrd="0" destOrd="0" presId="urn:microsoft.com/office/officeart/2005/8/layout/process1"/>
    <dgm:cxn modelId="{72D6226F-964F-C746-8C14-FC9B3CCE0816}" type="presParOf" srcId="{59449EB0-6EFF-4F48-9A42-B82CB554D6C9}" destId="{F0FD3E6C-6704-AF44-8967-E05A4501E44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187AF-E955-024B-8EA2-84E1647E876E}">
      <dsp:nvSpPr>
        <dsp:cNvPr id="0" name=""/>
        <dsp:cNvSpPr/>
      </dsp:nvSpPr>
      <dsp:spPr>
        <a:xfrm>
          <a:off x="0" y="734796"/>
          <a:ext cx="7408856" cy="979728"/>
        </a:xfrm>
        <a:prstGeom prst="notched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34B08-B9A5-1744-B0D2-5F6518885501}">
      <dsp:nvSpPr>
        <dsp:cNvPr id="0" name=""/>
        <dsp:cNvSpPr/>
      </dsp:nvSpPr>
      <dsp:spPr bwMode="white">
        <a:xfrm>
          <a:off x="3337" y="0"/>
          <a:ext cx="1605131" cy="97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500" kern="1200"/>
        </a:p>
      </dsp:txBody>
      <dsp:txXfrm>
        <a:off x="3337" y="0"/>
        <a:ext cx="1605131" cy="979728"/>
      </dsp:txXfrm>
    </dsp:sp>
    <dsp:sp modelId="{28FF61B6-2C06-174F-9E75-1353100CDDBB}">
      <dsp:nvSpPr>
        <dsp:cNvPr id="0" name=""/>
        <dsp:cNvSpPr/>
      </dsp:nvSpPr>
      <dsp:spPr>
        <a:xfrm>
          <a:off x="683436" y="1102194"/>
          <a:ext cx="244932" cy="2449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317F3-2F2D-DF43-A451-206DC65E1DF8}">
      <dsp:nvSpPr>
        <dsp:cNvPr id="0" name=""/>
        <dsp:cNvSpPr/>
      </dsp:nvSpPr>
      <dsp:spPr bwMode="white">
        <a:xfrm>
          <a:off x="1688725" y="1469592"/>
          <a:ext cx="1605131" cy="97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500" kern="1200"/>
        </a:p>
      </dsp:txBody>
      <dsp:txXfrm>
        <a:off x="1688725" y="1469592"/>
        <a:ext cx="1605131" cy="979728"/>
      </dsp:txXfrm>
    </dsp:sp>
    <dsp:sp modelId="{553FBCE2-C42A-2E43-8C8E-870FF97365EC}">
      <dsp:nvSpPr>
        <dsp:cNvPr id="0" name=""/>
        <dsp:cNvSpPr/>
      </dsp:nvSpPr>
      <dsp:spPr>
        <a:xfrm>
          <a:off x="2368825" y="1102194"/>
          <a:ext cx="244932" cy="2449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E24A0-96EB-A74C-AC2B-C6FC8B385853}">
      <dsp:nvSpPr>
        <dsp:cNvPr id="0" name=""/>
        <dsp:cNvSpPr/>
      </dsp:nvSpPr>
      <dsp:spPr bwMode="white">
        <a:xfrm>
          <a:off x="3374113" y="0"/>
          <a:ext cx="1605131" cy="97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500" kern="1200" dirty="0"/>
        </a:p>
      </dsp:txBody>
      <dsp:txXfrm>
        <a:off x="3374113" y="0"/>
        <a:ext cx="1605131" cy="979728"/>
      </dsp:txXfrm>
    </dsp:sp>
    <dsp:sp modelId="{D23395A3-ECAD-9F46-BA9F-844E715D0004}">
      <dsp:nvSpPr>
        <dsp:cNvPr id="0" name=""/>
        <dsp:cNvSpPr/>
      </dsp:nvSpPr>
      <dsp:spPr>
        <a:xfrm>
          <a:off x="4054213" y="1102194"/>
          <a:ext cx="244932" cy="2449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940D8-B350-2242-8C85-EA2A77EC888F}">
      <dsp:nvSpPr>
        <dsp:cNvPr id="0" name=""/>
        <dsp:cNvSpPr/>
      </dsp:nvSpPr>
      <dsp:spPr bwMode="white">
        <a:xfrm>
          <a:off x="5059501" y="1469592"/>
          <a:ext cx="1605131" cy="97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500" kern="1200" dirty="0"/>
        </a:p>
      </dsp:txBody>
      <dsp:txXfrm>
        <a:off x="5059501" y="1469592"/>
        <a:ext cx="1605131" cy="979728"/>
      </dsp:txXfrm>
    </dsp:sp>
    <dsp:sp modelId="{12F9A280-E6AA-624B-BBF0-E3655015FB42}">
      <dsp:nvSpPr>
        <dsp:cNvPr id="0" name=""/>
        <dsp:cNvSpPr/>
      </dsp:nvSpPr>
      <dsp:spPr>
        <a:xfrm>
          <a:off x="5739601" y="1102194"/>
          <a:ext cx="244932" cy="2449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1EDC9-4560-8D4F-8F7F-F40698BF45D6}">
      <dsp:nvSpPr>
        <dsp:cNvPr id="0" name=""/>
        <dsp:cNvSpPr/>
      </dsp:nvSpPr>
      <dsp:spPr>
        <a:xfrm>
          <a:off x="0" y="1007349"/>
          <a:ext cx="10228882" cy="1343132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9BC28-6112-6D45-B076-19D5C9548E0D}">
      <dsp:nvSpPr>
        <dsp:cNvPr id="0" name=""/>
        <dsp:cNvSpPr/>
      </dsp:nvSpPr>
      <dsp:spPr bwMode="white">
        <a:xfrm>
          <a:off x="5422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kern="1200" dirty="0"/>
        </a:p>
      </dsp:txBody>
      <dsp:txXfrm>
        <a:off x="5422" y="0"/>
        <a:ext cx="879918" cy="1343132"/>
      </dsp:txXfrm>
    </dsp:sp>
    <dsp:sp modelId="{1209E820-D3AF-2442-BD79-B4B2092B3BAD}">
      <dsp:nvSpPr>
        <dsp:cNvPr id="0" name=""/>
        <dsp:cNvSpPr/>
      </dsp:nvSpPr>
      <dsp:spPr>
        <a:xfrm>
          <a:off x="277489" y="1511023"/>
          <a:ext cx="335783" cy="3357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F35B1-48F4-F544-AD57-4838A4C7FDCF}">
      <dsp:nvSpPr>
        <dsp:cNvPr id="0" name=""/>
        <dsp:cNvSpPr/>
      </dsp:nvSpPr>
      <dsp:spPr bwMode="white">
        <a:xfrm>
          <a:off x="929336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929336" y="2014698"/>
        <a:ext cx="879918" cy="1343132"/>
      </dsp:txXfrm>
    </dsp:sp>
    <dsp:sp modelId="{30A720F4-BC39-7A4A-B3B0-9971217A2242}">
      <dsp:nvSpPr>
        <dsp:cNvPr id="0" name=""/>
        <dsp:cNvSpPr/>
      </dsp:nvSpPr>
      <dsp:spPr>
        <a:xfrm>
          <a:off x="1201404" y="1511023"/>
          <a:ext cx="335783" cy="3357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EDAE3-2C44-384F-ABD6-93EEC5DB9438}">
      <dsp:nvSpPr>
        <dsp:cNvPr id="0" name=""/>
        <dsp:cNvSpPr/>
      </dsp:nvSpPr>
      <dsp:spPr bwMode="white">
        <a:xfrm>
          <a:off x="1853251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1853251" y="0"/>
        <a:ext cx="879918" cy="1343132"/>
      </dsp:txXfrm>
    </dsp:sp>
    <dsp:sp modelId="{511D1261-56CE-FD45-B8A3-1D42CD4817A5}">
      <dsp:nvSpPr>
        <dsp:cNvPr id="0" name=""/>
        <dsp:cNvSpPr/>
      </dsp:nvSpPr>
      <dsp:spPr>
        <a:xfrm>
          <a:off x="2125319" y="1511023"/>
          <a:ext cx="335783" cy="3357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C20E3-2E0E-2A4A-9B53-5D8B6FFA0F1D}">
      <dsp:nvSpPr>
        <dsp:cNvPr id="0" name=""/>
        <dsp:cNvSpPr/>
      </dsp:nvSpPr>
      <dsp:spPr bwMode="white">
        <a:xfrm>
          <a:off x="2777165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2777165" y="2014698"/>
        <a:ext cx="879918" cy="1343132"/>
      </dsp:txXfrm>
    </dsp:sp>
    <dsp:sp modelId="{56570407-458A-6F4E-B0D2-9F2036D7396E}">
      <dsp:nvSpPr>
        <dsp:cNvPr id="0" name=""/>
        <dsp:cNvSpPr/>
      </dsp:nvSpPr>
      <dsp:spPr>
        <a:xfrm>
          <a:off x="3049233" y="1511023"/>
          <a:ext cx="335783" cy="3357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7FA6A-FCF6-5641-AEDD-96AACB4B275B}">
      <dsp:nvSpPr>
        <dsp:cNvPr id="0" name=""/>
        <dsp:cNvSpPr/>
      </dsp:nvSpPr>
      <dsp:spPr bwMode="white">
        <a:xfrm>
          <a:off x="3701080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kern="1200" dirty="0"/>
        </a:p>
      </dsp:txBody>
      <dsp:txXfrm>
        <a:off x="3701080" y="0"/>
        <a:ext cx="879918" cy="1343132"/>
      </dsp:txXfrm>
    </dsp:sp>
    <dsp:sp modelId="{C893252A-8231-0E4D-985C-E386775E577D}">
      <dsp:nvSpPr>
        <dsp:cNvPr id="0" name=""/>
        <dsp:cNvSpPr/>
      </dsp:nvSpPr>
      <dsp:spPr>
        <a:xfrm>
          <a:off x="3973148" y="1511023"/>
          <a:ext cx="335783" cy="3357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A97A1-0C84-EE41-8737-DE6831BBE425}">
      <dsp:nvSpPr>
        <dsp:cNvPr id="0" name=""/>
        <dsp:cNvSpPr/>
      </dsp:nvSpPr>
      <dsp:spPr bwMode="white">
        <a:xfrm>
          <a:off x="4624994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kern="1200" dirty="0"/>
        </a:p>
      </dsp:txBody>
      <dsp:txXfrm>
        <a:off x="4624994" y="2014698"/>
        <a:ext cx="879918" cy="1343132"/>
      </dsp:txXfrm>
    </dsp:sp>
    <dsp:sp modelId="{CDB5D182-35BC-654E-8CD4-18EDDF2FE80E}">
      <dsp:nvSpPr>
        <dsp:cNvPr id="0" name=""/>
        <dsp:cNvSpPr/>
      </dsp:nvSpPr>
      <dsp:spPr>
        <a:xfrm>
          <a:off x="4897062" y="1511023"/>
          <a:ext cx="335783" cy="3357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9B743-7EB0-B442-8DE4-E115AD8D14E7}">
      <dsp:nvSpPr>
        <dsp:cNvPr id="0" name=""/>
        <dsp:cNvSpPr/>
      </dsp:nvSpPr>
      <dsp:spPr bwMode="white">
        <a:xfrm>
          <a:off x="5548909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5548909" y="0"/>
        <a:ext cx="879918" cy="1343132"/>
      </dsp:txXfrm>
    </dsp:sp>
    <dsp:sp modelId="{B9010AF2-53C6-F044-8E71-4EB3CA81182F}">
      <dsp:nvSpPr>
        <dsp:cNvPr id="0" name=""/>
        <dsp:cNvSpPr/>
      </dsp:nvSpPr>
      <dsp:spPr>
        <a:xfrm>
          <a:off x="5820977" y="1511023"/>
          <a:ext cx="335783" cy="3357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01204-1B84-1349-B47F-362C460AAF5E}">
      <dsp:nvSpPr>
        <dsp:cNvPr id="0" name=""/>
        <dsp:cNvSpPr/>
      </dsp:nvSpPr>
      <dsp:spPr bwMode="white">
        <a:xfrm>
          <a:off x="6472823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6472823" y="2014698"/>
        <a:ext cx="879918" cy="1343132"/>
      </dsp:txXfrm>
    </dsp:sp>
    <dsp:sp modelId="{9A5AE1AC-9C37-F245-8138-4DDB9586B4F0}">
      <dsp:nvSpPr>
        <dsp:cNvPr id="0" name=""/>
        <dsp:cNvSpPr/>
      </dsp:nvSpPr>
      <dsp:spPr>
        <a:xfrm>
          <a:off x="6744891" y="1511023"/>
          <a:ext cx="335783" cy="3357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7EB73-FA94-A442-9763-9F960E01AD92}">
      <dsp:nvSpPr>
        <dsp:cNvPr id="0" name=""/>
        <dsp:cNvSpPr/>
      </dsp:nvSpPr>
      <dsp:spPr bwMode="white">
        <a:xfrm>
          <a:off x="7396738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7396738" y="0"/>
        <a:ext cx="879918" cy="1343132"/>
      </dsp:txXfrm>
    </dsp:sp>
    <dsp:sp modelId="{FEC52C34-AD16-1749-B0DE-5E5FD4761898}">
      <dsp:nvSpPr>
        <dsp:cNvPr id="0" name=""/>
        <dsp:cNvSpPr/>
      </dsp:nvSpPr>
      <dsp:spPr>
        <a:xfrm>
          <a:off x="7668806" y="1511023"/>
          <a:ext cx="335783" cy="3357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6A9EE-16EC-124D-BB91-70617849F112}">
      <dsp:nvSpPr>
        <dsp:cNvPr id="0" name=""/>
        <dsp:cNvSpPr/>
      </dsp:nvSpPr>
      <dsp:spPr bwMode="white">
        <a:xfrm>
          <a:off x="8320652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8320652" y="2014698"/>
        <a:ext cx="879918" cy="1343132"/>
      </dsp:txXfrm>
    </dsp:sp>
    <dsp:sp modelId="{08A02EF2-A5BF-2C4C-9894-1BB16C38CD60}">
      <dsp:nvSpPr>
        <dsp:cNvPr id="0" name=""/>
        <dsp:cNvSpPr/>
      </dsp:nvSpPr>
      <dsp:spPr>
        <a:xfrm>
          <a:off x="8592720" y="1511023"/>
          <a:ext cx="335783" cy="3357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1EDC9-4560-8D4F-8F7F-F40698BF45D6}">
      <dsp:nvSpPr>
        <dsp:cNvPr id="0" name=""/>
        <dsp:cNvSpPr/>
      </dsp:nvSpPr>
      <dsp:spPr>
        <a:xfrm>
          <a:off x="0" y="1007349"/>
          <a:ext cx="10228882" cy="134313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9BC28-6112-6D45-B076-19D5C9548E0D}">
      <dsp:nvSpPr>
        <dsp:cNvPr id="0" name=""/>
        <dsp:cNvSpPr/>
      </dsp:nvSpPr>
      <dsp:spPr bwMode="white">
        <a:xfrm>
          <a:off x="5422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kern="1200" dirty="0"/>
        </a:p>
      </dsp:txBody>
      <dsp:txXfrm>
        <a:off x="5422" y="0"/>
        <a:ext cx="879918" cy="1343132"/>
      </dsp:txXfrm>
    </dsp:sp>
    <dsp:sp modelId="{1209E820-D3AF-2442-BD79-B4B2092B3BAD}">
      <dsp:nvSpPr>
        <dsp:cNvPr id="0" name=""/>
        <dsp:cNvSpPr/>
      </dsp:nvSpPr>
      <dsp:spPr>
        <a:xfrm>
          <a:off x="277489" y="1511023"/>
          <a:ext cx="335783" cy="3357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F35B1-48F4-F544-AD57-4838A4C7FDCF}">
      <dsp:nvSpPr>
        <dsp:cNvPr id="0" name=""/>
        <dsp:cNvSpPr/>
      </dsp:nvSpPr>
      <dsp:spPr bwMode="white">
        <a:xfrm>
          <a:off x="929336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929336" y="2014698"/>
        <a:ext cx="879918" cy="1343132"/>
      </dsp:txXfrm>
    </dsp:sp>
    <dsp:sp modelId="{30A720F4-BC39-7A4A-B3B0-9971217A2242}">
      <dsp:nvSpPr>
        <dsp:cNvPr id="0" name=""/>
        <dsp:cNvSpPr/>
      </dsp:nvSpPr>
      <dsp:spPr>
        <a:xfrm>
          <a:off x="1201404" y="1511023"/>
          <a:ext cx="335783" cy="3357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EDAE3-2C44-384F-ABD6-93EEC5DB9438}">
      <dsp:nvSpPr>
        <dsp:cNvPr id="0" name=""/>
        <dsp:cNvSpPr/>
      </dsp:nvSpPr>
      <dsp:spPr bwMode="white">
        <a:xfrm>
          <a:off x="1853251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1853251" y="0"/>
        <a:ext cx="879918" cy="1343132"/>
      </dsp:txXfrm>
    </dsp:sp>
    <dsp:sp modelId="{511D1261-56CE-FD45-B8A3-1D42CD4817A5}">
      <dsp:nvSpPr>
        <dsp:cNvPr id="0" name=""/>
        <dsp:cNvSpPr/>
      </dsp:nvSpPr>
      <dsp:spPr>
        <a:xfrm>
          <a:off x="2125319" y="1511023"/>
          <a:ext cx="335783" cy="3357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C20E3-2E0E-2A4A-9B53-5D8B6FFA0F1D}">
      <dsp:nvSpPr>
        <dsp:cNvPr id="0" name=""/>
        <dsp:cNvSpPr/>
      </dsp:nvSpPr>
      <dsp:spPr bwMode="white">
        <a:xfrm>
          <a:off x="2777165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2777165" y="2014698"/>
        <a:ext cx="879918" cy="1343132"/>
      </dsp:txXfrm>
    </dsp:sp>
    <dsp:sp modelId="{56570407-458A-6F4E-B0D2-9F2036D7396E}">
      <dsp:nvSpPr>
        <dsp:cNvPr id="0" name=""/>
        <dsp:cNvSpPr/>
      </dsp:nvSpPr>
      <dsp:spPr>
        <a:xfrm>
          <a:off x="3049233" y="1511023"/>
          <a:ext cx="335783" cy="3357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7FA6A-FCF6-5641-AEDD-96AACB4B275B}">
      <dsp:nvSpPr>
        <dsp:cNvPr id="0" name=""/>
        <dsp:cNvSpPr/>
      </dsp:nvSpPr>
      <dsp:spPr bwMode="white">
        <a:xfrm>
          <a:off x="3701080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kern="1200" dirty="0"/>
        </a:p>
      </dsp:txBody>
      <dsp:txXfrm>
        <a:off x="3701080" y="0"/>
        <a:ext cx="879918" cy="1343132"/>
      </dsp:txXfrm>
    </dsp:sp>
    <dsp:sp modelId="{C893252A-8231-0E4D-985C-E386775E577D}">
      <dsp:nvSpPr>
        <dsp:cNvPr id="0" name=""/>
        <dsp:cNvSpPr/>
      </dsp:nvSpPr>
      <dsp:spPr>
        <a:xfrm>
          <a:off x="3973148" y="1511023"/>
          <a:ext cx="335783" cy="3357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A97A1-0C84-EE41-8737-DE6831BBE425}">
      <dsp:nvSpPr>
        <dsp:cNvPr id="0" name=""/>
        <dsp:cNvSpPr/>
      </dsp:nvSpPr>
      <dsp:spPr bwMode="white">
        <a:xfrm>
          <a:off x="4624994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kern="1200" dirty="0"/>
        </a:p>
      </dsp:txBody>
      <dsp:txXfrm>
        <a:off x="4624994" y="2014698"/>
        <a:ext cx="879918" cy="1343132"/>
      </dsp:txXfrm>
    </dsp:sp>
    <dsp:sp modelId="{CDB5D182-35BC-654E-8CD4-18EDDF2FE80E}">
      <dsp:nvSpPr>
        <dsp:cNvPr id="0" name=""/>
        <dsp:cNvSpPr/>
      </dsp:nvSpPr>
      <dsp:spPr>
        <a:xfrm>
          <a:off x="4897062" y="1511023"/>
          <a:ext cx="335783" cy="3357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9B743-7EB0-B442-8DE4-E115AD8D14E7}">
      <dsp:nvSpPr>
        <dsp:cNvPr id="0" name=""/>
        <dsp:cNvSpPr/>
      </dsp:nvSpPr>
      <dsp:spPr bwMode="white">
        <a:xfrm>
          <a:off x="5548909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5548909" y="0"/>
        <a:ext cx="879918" cy="1343132"/>
      </dsp:txXfrm>
    </dsp:sp>
    <dsp:sp modelId="{B9010AF2-53C6-F044-8E71-4EB3CA81182F}">
      <dsp:nvSpPr>
        <dsp:cNvPr id="0" name=""/>
        <dsp:cNvSpPr/>
      </dsp:nvSpPr>
      <dsp:spPr>
        <a:xfrm>
          <a:off x="5820977" y="1511023"/>
          <a:ext cx="335783" cy="3357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01204-1B84-1349-B47F-362C460AAF5E}">
      <dsp:nvSpPr>
        <dsp:cNvPr id="0" name=""/>
        <dsp:cNvSpPr/>
      </dsp:nvSpPr>
      <dsp:spPr bwMode="white">
        <a:xfrm>
          <a:off x="6472823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6472823" y="2014698"/>
        <a:ext cx="879918" cy="1343132"/>
      </dsp:txXfrm>
    </dsp:sp>
    <dsp:sp modelId="{9A5AE1AC-9C37-F245-8138-4DDB9586B4F0}">
      <dsp:nvSpPr>
        <dsp:cNvPr id="0" name=""/>
        <dsp:cNvSpPr/>
      </dsp:nvSpPr>
      <dsp:spPr>
        <a:xfrm>
          <a:off x="6744891" y="1511023"/>
          <a:ext cx="335783" cy="3357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7EB73-FA94-A442-9763-9F960E01AD92}">
      <dsp:nvSpPr>
        <dsp:cNvPr id="0" name=""/>
        <dsp:cNvSpPr/>
      </dsp:nvSpPr>
      <dsp:spPr bwMode="white">
        <a:xfrm>
          <a:off x="7396738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7396738" y="0"/>
        <a:ext cx="879918" cy="1343132"/>
      </dsp:txXfrm>
    </dsp:sp>
    <dsp:sp modelId="{FEC52C34-AD16-1749-B0DE-5E5FD4761898}">
      <dsp:nvSpPr>
        <dsp:cNvPr id="0" name=""/>
        <dsp:cNvSpPr/>
      </dsp:nvSpPr>
      <dsp:spPr>
        <a:xfrm>
          <a:off x="7668806" y="1511023"/>
          <a:ext cx="335783" cy="3357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6A9EE-16EC-124D-BB91-70617849F112}">
      <dsp:nvSpPr>
        <dsp:cNvPr id="0" name=""/>
        <dsp:cNvSpPr/>
      </dsp:nvSpPr>
      <dsp:spPr bwMode="white">
        <a:xfrm>
          <a:off x="8320652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8320652" y="2014698"/>
        <a:ext cx="879918" cy="1343132"/>
      </dsp:txXfrm>
    </dsp:sp>
    <dsp:sp modelId="{08A02EF2-A5BF-2C4C-9894-1BB16C38CD60}">
      <dsp:nvSpPr>
        <dsp:cNvPr id="0" name=""/>
        <dsp:cNvSpPr/>
      </dsp:nvSpPr>
      <dsp:spPr>
        <a:xfrm>
          <a:off x="8592720" y="1511023"/>
          <a:ext cx="335783" cy="3357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1EDC9-4560-8D4F-8F7F-F40698BF45D6}">
      <dsp:nvSpPr>
        <dsp:cNvPr id="0" name=""/>
        <dsp:cNvSpPr/>
      </dsp:nvSpPr>
      <dsp:spPr>
        <a:xfrm>
          <a:off x="0" y="1007349"/>
          <a:ext cx="10228882" cy="1343132"/>
        </a:xfrm>
        <a:prstGeom prst="notched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9BC28-6112-6D45-B076-19D5C9548E0D}">
      <dsp:nvSpPr>
        <dsp:cNvPr id="0" name=""/>
        <dsp:cNvSpPr/>
      </dsp:nvSpPr>
      <dsp:spPr bwMode="white">
        <a:xfrm>
          <a:off x="5422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kern="1200" dirty="0"/>
        </a:p>
      </dsp:txBody>
      <dsp:txXfrm>
        <a:off x="5422" y="0"/>
        <a:ext cx="879918" cy="1343132"/>
      </dsp:txXfrm>
    </dsp:sp>
    <dsp:sp modelId="{1209E820-D3AF-2442-BD79-B4B2092B3BAD}">
      <dsp:nvSpPr>
        <dsp:cNvPr id="0" name=""/>
        <dsp:cNvSpPr/>
      </dsp:nvSpPr>
      <dsp:spPr>
        <a:xfrm>
          <a:off x="277489" y="1511023"/>
          <a:ext cx="335783" cy="3357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F35B1-48F4-F544-AD57-4838A4C7FDCF}">
      <dsp:nvSpPr>
        <dsp:cNvPr id="0" name=""/>
        <dsp:cNvSpPr/>
      </dsp:nvSpPr>
      <dsp:spPr bwMode="white">
        <a:xfrm>
          <a:off x="929336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929336" y="2014698"/>
        <a:ext cx="879918" cy="1343132"/>
      </dsp:txXfrm>
    </dsp:sp>
    <dsp:sp modelId="{30A720F4-BC39-7A4A-B3B0-9971217A2242}">
      <dsp:nvSpPr>
        <dsp:cNvPr id="0" name=""/>
        <dsp:cNvSpPr/>
      </dsp:nvSpPr>
      <dsp:spPr>
        <a:xfrm>
          <a:off x="1201404" y="1511023"/>
          <a:ext cx="335783" cy="3357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EDAE3-2C44-384F-ABD6-93EEC5DB9438}">
      <dsp:nvSpPr>
        <dsp:cNvPr id="0" name=""/>
        <dsp:cNvSpPr/>
      </dsp:nvSpPr>
      <dsp:spPr bwMode="white">
        <a:xfrm>
          <a:off x="1853251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1853251" y="0"/>
        <a:ext cx="879918" cy="1343132"/>
      </dsp:txXfrm>
    </dsp:sp>
    <dsp:sp modelId="{511D1261-56CE-FD45-B8A3-1D42CD4817A5}">
      <dsp:nvSpPr>
        <dsp:cNvPr id="0" name=""/>
        <dsp:cNvSpPr/>
      </dsp:nvSpPr>
      <dsp:spPr>
        <a:xfrm>
          <a:off x="2125319" y="1511023"/>
          <a:ext cx="335783" cy="3357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C20E3-2E0E-2A4A-9B53-5D8B6FFA0F1D}">
      <dsp:nvSpPr>
        <dsp:cNvPr id="0" name=""/>
        <dsp:cNvSpPr/>
      </dsp:nvSpPr>
      <dsp:spPr bwMode="white">
        <a:xfrm>
          <a:off x="2777165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2777165" y="2014698"/>
        <a:ext cx="879918" cy="1343132"/>
      </dsp:txXfrm>
    </dsp:sp>
    <dsp:sp modelId="{56570407-458A-6F4E-B0D2-9F2036D7396E}">
      <dsp:nvSpPr>
        <dsp:cNvPr id="0" name=""/>
        <dsp:cNvSpPr/>
      </dsp:nvSpPr>
      <dsp:spPr>
        <a:xfrm>
          <a:off x="3049233" y="1511023"/>
          <a:ext cx="335783" cy="3357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7FA6A-FCF6-5641-AEDD-96AACB4B275B}">
      <dsp:nvSpPr>
        <dsp:cNvPr id="0" name=""/>
        <dsp:cNvSpPr/>
      </dsp:nvSpPr>
      <dsp:spPr bwMode="white">
        <a:xfrm>
          <a:off x="3701080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kern="1200" dirty="0"/>
        </a:p>
      </dsp:txBody>
      <dsp:txXfrm>
        <a:off x="3701080" y="0"/>
        <a:ext cx="879918" cy="1343132"/>
      </dsp:txXfrm>
    </dsp:sp>
    <dsp:sp modelId="{C893252A-8231-0E4D-985C-E386775E577D}">
      <dsp:nvSpPr>
        <dsp:cNvPr id="0" name=""/>
        <dsp:cNvSpPr/>
      </dsp:nvSpPr>
      <dsp:spPr>
        <a:xfrm>
          <a:off x="3973148" y="1511023"/>
          <a:ext cx="335783" cy="3357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A97A1-0C84-EE41-8737-DE6831BBE425}">
      <dsp:nvSpPr>
        <dsp:cNvPr id="0" name=""/>
        <dsp:cNvSpPr/>
      </dsp:nvSpPr>
      <dsp:spPr bwMode="white">
        <a:xfrm>
          <a:off x="4624994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kern="1200" dirty="0"/>
        </a:p>
      </dsp:txBody>
      <dsp:txXfrm>
        <a:off x="4624994" y="2014698"/>
        <a:ext cx="879918" cy="1343132"/>
      </dsp:txXfrm>
    </dsp:sp>
    <dsp:sp modelId="{CDB5D182-35BC-654E-8CD4-18EDDF2FE80E}">
      <dsp:nvSpPr>
        <dsp:cNvPr id="0" name=""/>
        <dsp:cNvSpPr/>
      </dsp:nvSpPr>
      <dsp:spPr>
        <a:xfrm>
          <a:off x="4897062" y="1511023"/>
          <a:ext cx="335783" cy="3357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9B743-7EB0-B442-8DE4-E115AD8D14E7}">
      <dsp:nvSpPr>
        <dsp:cNvPr id="0" name=""/>
        <dsp:cNvSpPr/>
      </dsp:nvSpPr>
      <dsp:spPr bwMode="white">
        <a:xfrm>
          <a:off x="5548909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5548909" y="0"/>
        <a:ext cx="879918" cy="1343132"/>
      </dsp:txXfrm>
    </dsp:sp>
    <dsp:sp modelId="{B9010AF2-53C6-F044-8E71-4EB3CA81182F}">
      <dsp:nvSpPr>
        <dsp:cNvPr id="0" name=""/>
        <dsp:cNvSpPr/>
      </dsp:nvSpPr>
      <dsp:spPr>
        <a:xfrm>
          <a:off x="5820977" y="1511023"/>
          <a:ext cx="335783" cy="3357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01204-1B84-1349-B47F-362C460AAF5E}">
      <dsp:nvSpPr>
        <dsp:cNvPr id="0" name=""/>
        <dsp:cNvSpPr/>
      </dsp:nvSpPr>
      <dsp:spPr bwMode="white">
        <a:xfrm>
          <a:off x="6472823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6472823" y="2014698"/>
        <a:ext cx="879918" cy="1343132"/>
      </dsp:txXfrm>
    </dsp:sp>
    <dsp:sp modelId="{9A5AE1AC-9C37-F245-8138-4DDB9586B4F0}">
      <dsp:nvSpPr>
        <dsp:cNvPr id="0" name=""/>
        <dsp:cNvSpPr/>
      </dsp:nvSpPr>
      <dsp:spPr>
        <a:xfrm>
          <a:off x="6744891" y="1511023"/>
          <a:ext cx="335783" cy="3357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7EB73-FA94-A442-9763-9F960E01AD92}">
      <dsp:nvSpPr>
        <dsp:cNvPr id="0" name=""/>
        <dsp:cNvSpPr/>
      </dsp:nvSpPr>
      <dsp:spPr bwMode="white">
        <a:xfrm>
          <a:off x="7396738" y="0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7396738" y="0"/>
        <a:ext cx="879918" cy="1343132"/>
      </dsp:txXfrm>
    </dsp:sp>
    <dsp:sp modelId="{FEC52C34-AD16-1749-B0DE-5E5FD4761898}">
      <dsp:nvSpPr>
        <dsp:cNvPr id="0" name=""/>
        <dsp:cNvSpPr/>
      </dsp:nvSpPr>
      <dsp:spPr>
        <a:xfrm>
          <a:off x="7668806" y="1511023"/>
          <a:ext cx="335783" cy="3357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6A9EE-16EC-124D-BB91-70617849F112}">
      <dsp:nvSpPr>
        <dsp:cNvPr id="0" name=""/>
        <dsp:cNvSpPr/>
      </dsp:nvSpPr>
      <dsp:spPr bwMode="white">
        <a:xfrm>
          <a:off x="8320652" y="2014698"/>
          <a:ext cx="879918" cy="134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8320652" y="2014698"/>
        <a:ext cx="879918" cy="1343132"/>
      </dsp:txXfrm>
    </dsp:sp>
    <dsp:sp modelId="{08A02EF2-A5BF-2C4C-9894-1BB16C38CD60}">
      <dsp:nvSpPr>
        <dsp:cNvPr id="0" name=""/>
        <dsp:cNvSpPr/>
      </dsp:nvSpPr>
      <dsp:spPr>
        <a:xfrm>
          <a:off x="8592720" y="1511023"/>
          <a:ext cx="335783" cy="3357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1EDC9-4560-8D4F-8F7F-F40698BF45D6}">
      <dsp:nvSpPr>
        <dsp:cNvPr id="0" name=""/>
        <dsp:cNvSpPr/>
      </dsp:nvSpPr>
      <dsp:spPr>
        <a:xfrm>
          <a:off x="0" y="737241"/>
          <a:ext cx="9892306" cy="982988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9BC28-6112-6D45-B076-19D5C9548E0D}">
      <dsp:nvSpPr>
        <dsp:cNvPr id="0" name=""/>
        <dsp:cNvSpPr/>
      </dsp:nvSpPr>
      <dsp:spPr bwMode="white">
        <a:xfrm>
          <a:off x="4455" y="0"/>
          <a:ext cx="2143171" cy="98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kern="1200" dirty="0"/>
        </a:p>
      </dsp:txBody>
      <dsp:txXfrm>
        <a:off x="4455" y="0"/>
        <a:ext cx="2143171" cy="982988"/>
      </dsp:txXfrm>
    </dsp:sp>
    <dsp:sp modelId="{1209E820-D3AF-2442-BD79-B4B2092B3BAD}">
      <dsp:nvSpPr>
        <dsp:cNvPr id="0" name=""/>
        <dsp:cNvSpPr/>
      </dsp:nvSpPr>
      <dsp:spPr>
        <a:xfrm>
          <a:off x="953168" y="1105861"/>
          <a:ext cx="245747" cy="24574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F35B1-48F4-F544-AD57-4838A4C7FDCF}">
      <dsp:nvSpPr>
        <dsp:cNvPr id="0" name=""/>
        <dsp:cNvSpPr/>
      </dsp:nvSpPr>
      <dsp:spPr bwMode="white">
        <a:xfrm>
          <a:off x="2254786" y="1474482"/>
          <a:ext cx="2143171" cy="98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2254786" y="1474482"/>
        <a:ext cx="2143171" cy="982988"/>
      </dsp:txXfrm>
    </dsp:sp>
    <dsp:sp modelId="{30A720F4-BC39-7A4A-B3B0-9971217A2242}">
      <dsp:nvSpPr>
        <dsp:cNvPr id="0" name=""/>
        <dsp:cNvSpPr/>
      </dsp:nvSpPr>
      <dsp:spPr>
        <a:xfrm>
          <a:off x="3203498" y="1105861"/>
          <a:ext cx="245747" cy="24574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EDAE3-2C44-384F-ABD6-93EEC5DB9438}">
      <dsp:nvSpPr>
        <dsp:cNvPr id="0" name=""/>
        <dsp:cNvSpPr/>
      </dsp:nvSpPr>
      <dsp:spPr bwMode="white">
        <a:xfrm>
          <a:off x="4505116" y="0"/>
          <a:ext cx="2143171" cy="98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4505116" y="0"/>
        <a:ext cx="2143171" cy="982988"/>
      </dsp:txXfrm>
    </dsp:sp>
    <dsp:sp modelId="{511D1261-56CE-FD45-B8A3-1D42CD4817A5}">
      <dsp:nvSpPr>
        <dsp:cNvPr id="0" name=""/>
        <dsp:cNvSpPr/>
      </dsp:nvSpPr>
      <dsp:spPr>
        <a:xfrm>
          <a:off x="5453829" y="1105861"/>
          <a:ext cx="245747" cy="24574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348F3-9765-4047-A49B-8FB16706B4BA}">
      <dsp:nvSpPr>
        <dsp:cNvPr id="0" name=""/>
        <dsp:cNvSpPr/>
      </dsp:nvSpPr>
      <dsp:spPr bwMode="white">
        <a:xfrm>
          <a:off x="6755447" y="1474482"/>
          <a:ext cx="2143171" cy="98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90204" pitchFamily="34" charset="0"/>
            <a:buNone/>
          </a:pPr>
          <a:endParaRPr lang="en-US" altLang="zh-CN" sz="2000" kern="1200" dirty="0"/>
        </a:p>
      </dsp:txBody>
      <dsp:txXfrm>
        <a:off x="6755447" y="1474482"/>
        <a:ext cx="2143171" cy="982988"/>
      </dsp:txXfrm>
    </dsp:sp>
    <dsp:sp modelId="{276A9A62-4F9B-AB40-A1CB-C60E399B1A33}">
      <dsp:nvSpPr>
        <dsp:cNvPr id="0" name=""/>
        <dsp:cNvSpPr/>
      </dsp:nvSpPr>
      <dsp:spPr>
        <a:xfrm>
          <a:off x="7704159" y="1105861"/>
          <a:ext cx="245747" cy="24574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A7D2-8147-5642-A4D7-46BD365D2659}">
      <dsp:nvSpPr>
        <dsp:cNvPr id="0" name=""/>
        <dsp:cNvSpPr/>
      </dsp:nvSpPr>
      <dsp:spPr bwMode="white">
        <a:xfrm>
          <a:off x="39" y="4392"/>
          <a:ext cx="3824377" cy="633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人类语言</a:t>
          </a:r>
        </a:p>
      </dsp:txBody>
      <dsp:txXfrm>
        <a:off x="39" y="4392"/>
        <a:ext cx="3824377" cy="633600"/>
      </dsp:txXfrm>
    </dsp:sp>
    <dsp:sp modelId="{47802010-5F19-3C47-92F0-BBA0C39E11AA}">
      <dsp:nvSpPr>
        <dsp:cNvPr id="0" name=""/>
        <dsp:cNvSpPr/>
      </dsp:nvSpPr>
      <dsp:spPr bwMode="white">
        <a:xfrm>
          <a:off x="39" y="637992"/>
          <a:ext cx="3824377" cy="147955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模糊、灵活、语义丰富、语法规则松散、歧义、依赖语境理解</a:t>
          </a:r>
        </a:p>
      </dsp:txBody>
      <dsp:txXfrm>
        <a:off x="39" y="637992"/>
        <a:ext cx="3824377" cy="1479555"/>
      </dsp:txXfrm>
    </dsp:sp>
    <dsp:sp modelId="{85136130-FE28-C244-8626-C0BAE476FC5A}">
      <dsp:nvSpPr>
        <dsp:cNvPr id="0" name=""/>
        <dsp:cNvSpPr/>
      </dsp:nvSpPr>
      <dsp:spPr bwMode="white">
        <a:xfrm>
          <a:off x="4359829" y="4392"/>
          <a:ext cx="3824377" cy="633600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程序语言</a:t>
          </a:r>
        </a:p>
      </dsp:txBody>
      <dsp:txXfrm>
        <a:off x="4359829" y="4392"/>
        <a:ext cx="3824377" cy="633600"/>
      </dsp:txXfrm>
    </dsp:sp>
    <dsp:sp modelId="{CF966A56-B82E-BC46-A3D0-8D9C67BF0467}">
      <dsp:nvSpPr>
        <dsp:cNvPr id="0" name=""/>
        <dsp:cNvSpPr/>
      </dsp:nvSpPr>
      <dsp:spPr bwMode="white">
        <a:xfrm>
          <a:off x="4359829" y="637992"/>
          <a:ext cx="3824377" cy="1479555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精确、规范、语义明确、语法规则严格、无歧义、独立于语境</a:t>
          </a:r>
        </a:p>
      </dsp:txBody>
      <dsp:txXfrm>
        <a:off x="4359829" y="637992"/>
        <a:ext cx="3824377" cy="147955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EB2D4-B4B9-8C4E-87EA-900BFB22CEDA}">
      <dsp:nvSpPr>
        <dsp:cNvPr id="0" name=""/>
        <dsp:cNvSpPr/>
      </dsp:nvSpPr>
      <dsp:spPr>
        <a:xfrm>
          <a:off x="0" y="356887"/>
          <a:ext cx="9196467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63A26-4CD6-2E41-A38A-3BB7613EC8D9}">
      <dsp:nvSpPr>
        <dsp:cNvPr id="0" name=""/>
        <dsp:cNvSpPr/>
      </dsp:nvSpPr>
      <dsp:spPr>
        <a:xfrm>
          <a:off x="459823" y="61687"/>
          <a:ext cx="6437526" cy="590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 dirty="0">
              <a:latin typeface="+mn-ea"/>
              <a:ea typeface="+mn-ea"/>
            </a:rPr>
            <a:t>了解了</a:t>
          </a:r>
          <a:r>
            <a:rPr lang="en-US" sz="2000" b="1" kern="1200" dirty="0">
              <a:latin typeface="+mn-ea"/>
              <a:ea typeface="+mn-ea"/>
            </a:rPr>
            <a:t>NLP</a:t>
          </a:r>
          <a:r>
            <a:rPr lang="zh-CN" sz="2000" b="1" kern="1200" dirty="0">
              <a:latin typeface="+mn-ea"/>
              <a:ea typeface="+mn-ea"/>
            </a:rPr>
            <a:t>的基本概念</a:t>
          </a:r>
          <a:endParaRPr lang="zh-CN" sz="2000" kern="1200" dirty="0">
            <a:latin typeface="+mn-ea"/>
            <a:ea typeface="+mn-ea"/>
          </a:endParaRPr>
        </a:p>
      </dsp:txBody>
      <dsp:txXfrm>
        <a:off x="488644" y="90508"/>
        <a:ext cx="6379884" cy="532757"/>
      </dsp:txXfrm>
    </dsp:sp>
    <dsp:sp modelId="{40A26EBC-4DE4-4044-B04F-9C452A08C965}">
      <dsp:nvSpPr>
        <dsp:cNvPr id="0" name=""/>
        <dsp:cNvSpPr/>
      </dsp:nvSpPr>
      <dsp:spPr>
        <a:xfrm>
          <a:off x="0" y="1264087"/>
          <a:ext cx="9196467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15C94-030E-E24E-B346-51690D470996}">
      <dsp:nvSpPr>
        <dsp:cNvPr id="0" name=""/>
        <dsp:cNvSpPr/>
      </dsp:nvSpPr>
      <dsp:spPr>
        <a:xfrm>
          <a:off x="459823" y="968887"/>
          <a:ext cx="6437526" cy="590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>
              <a:latin typeface="+mn-ea"/>
              <a:ea typeface="+mn-ea"/>
            </a:rPr>
            <a:t>回顾了</a:t>
          </a:r>
          <a:r>
            <a:rPr lang="en-US" sz="2000" b="1" kern="1200">
              <a:latin typeface="+mn-ea"/>
              <a:ea typeface="+mn-ea"/>
            </a:rPr>
            <a:t>NLP</a:t>
          </a:r>
          <a:r>
            <a:rPr lang="zh-CN" sz="2000" b="1" kern="1200">
              <a:latin typeface="+mn-ea"/>
              <a:ea typeface="+mn-ea"/>
            </a:rPr>
            <a:t>的发展历程</a:t>
          </a:r>
          <a:endParaRPr lang="zh-CN" sz="2000" kern="1200">
            <a:latin typeface="+mn-ea"/>
            <a:ea typeface="+mn-ea"/>
          </a:endParaRPr>
        </a:p>
      </dsp:txBody>
      <dsp:txXfrm>
        <a:off x="488644" y="997708"/>
        <a:ext cx="6379884" cy="532757"/>
      </dsp:txXfrm>
    </dsp:sp>
    <dsp:sp modelId="{BBEED717-3B3A-7E43-8921-26EDEC5DDD07}">
      <dsp:nvSpPr>
        <dsp:cNvPr id="0" name=""/>
        <dsp:cNvSpPr/>
      </dsp:nvSpPr>
      <dsp:spPr>
        <a:xfrm>
          <a:off x="0" y="2171287"/>
          <a:ext cx="9196467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77667-908B-1440-B82B-6E0008191301}">
      <dsp:nvSpPr>
        <dsp:cNvPr id="0" name=""/>
        <dsp:cNvSpPr/>
      </dsp:nvSpPr>
      <dsp:spPr>
        <a:xfrm>
          <a:off x="459823" y="1876087"/>
          <a:ext cx="6437526" cy="590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>
              <a:latin typeface="+mn-ea"/>
              <a:ea typeface="+mn-ea"/>
            </a:rPr>
            <a:t>探讨了</a:t>
          </a:r>
          <a:r>
            <a:rPr lang="en-US" sz="2000" b="1" kern="1200">
              <a:latin typeface="+mn-ea"/>
              <a:ea typeface="+mn-ea"/>
            </a:rPr>
            <a:t>NLP</a:t>
          </a:r>
          <a:r>
            <a:rPr lang="zh-CN" sz="2000" b="1" kern="1200">
              <a:latin typeface="+mn-ea"/>
              <a:ea typeface="+mn-ea"/>
            </a:rPr>
            <a:t>的主要应用领域</a:t>
          </a:r>
          <a:endParaRPr lang="zh-CN" sz="2000" kern="1200">
            <a:latin typeface="+mn-ea"/>
            <a:ea typeface="+mn-ea"/>
          </a:endParaRPr>
        </a:p>
      </dsp:txBody>
      <dsp:txXfrm>
        <a:off x="488644" y="1904908"/>
        <a:ext cx="6379884" cy="532757"/>
      </dsp:txXfrm>
    </dsp:sp>
    <dsp:sp modelId="{A0C263DE-7732-3044-95CC-F1F99B651AE3}">
      <dsp:nvSpPr>
        <dsp:cNvPr id="0" name=""/>
        <dsp:cNvSpPr/>
      </dsp:nvSpPr>
      <dsp:spPr>
        <a:xfrm>
          <a:off x="0" y="3078486"/>
          <a:ext cx="9196467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58232-16DD-B045-A4CB-ABC0B285035C}">
      <dsp:nvSpPr>
        <dsp:cNvPr id="0" name=""/>
        <dsp:cNvSpPr/>
      </dsp:nvSpPr>
      <dsp:spPr>
        <a:xfrm>
          <a:off x="459823" y="2783287"/>
          <a:ext cx="6437526" cy="590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 dirty="0">
              <a:latin typeface="+mn-ea"/>
              <a:ea typeface="+mn-ea"/>
            </a:rPr>
            <a:t>认识了</a:t>
          </a:r>
          <a:r>
            <a:rPr lang="en-US" sz="2000" b="1" kern="1200" dirty="0">
              <a:latin typeface="+mn-ea"/>
              <a:ea typeface="+mn-ea"/>
            </a:rPr>
            <a:t>NLP</a:t>
          </a:r>
          <a:r>
            <a:rPr lang="zh-CN" sz="2000" b="1" kern="1200" dirty="0">
              <a:latin typeface="+mn-ea"/>
              <a:ea typeface="+mn-ea"/>
            </a:rPr>
            <a:t>面临的挑战</a:t>
          </a:r>
          <a:endParaRPr lang="zh-CN" sz="2000" kern="1200" dirty="0">
            <a:latin typeface="+mn-ea"/>
            <a:ea typeface="+mn-ea"/>
          </a:endParaRPr>
        </a:p>
      </dsp:txBody>
      <dsp:txXfrm>
        <a:off x="488644" y="2812108"/>
        <a:ext cx="6379884" cy="532757"/>
      </dsp:txXfrm>
    </dsp:sp>
    <dsp:sp modelId="{CDACCC0E-5C68-CA48-BF7C-DCE9FEDA55A2}">
      <dsp:nvSpPr>
        <dsp:cNvPr id="0" name=""/>
        <dsp:cNvSpPr/>
      </dsp:nvSpPr>
      <dsp:spPr>
        <a:xfrm>
          <a:off x="0" y="3985686"/>
          <a:ext cx="9196467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664E6-5A0E-894D-A0D0-8F2136D22E8A}">
      <dsp:nvSpPr>
        <dsp:cNvPr id="0" name=""/>
        <dsp:cNvSpPr/>
      </dsp:nvSpPr>
      <dsp:spPr>
        <a:xfrm>
          <a:off x="459823" y="3690486"/>
          <a:ext cx="6437526" cy="590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 dirty="0">
              <a:latin typeface="+mn-ea"/>
              <a:ea typeface="+mn-ea"/>
            </a:rPr>
            <a:t>介绍了</a:t>
          </a:r>
          <a:r>
            <a:rPr lang="en-US" sz="2000" b="1" kern="1200" dirty="0">
              <a:latin typeface="+mn-ea"/>
              <a:ea typeface="+mn-ea"/>
            </a:rPr>
            <a:t>NLP</a:t>
          </a:r>
          <a:r>
            <a:rPr lang="zh-CN" sz="2000" b="1" kern="1200" dirty="0">
              <a:latin typeface="+mn-ea"/>
              <a:ea typeface="+mn-ea"/>
            </a:rPr>
            <a:t>在</a:t>
          </a:r>
          <a:r>
            <a:rPr lang="zh-CN" altLang="en-US" sz="2000" b="1" kern="1200" dirty="0">
              <a:latin typeface="+mn-ea"/>
              <a:ea typeface="+mn-ea"/>
            </a:rPr>
            <a:t>人工智能领域</a:t>
          </a:r>
          <a:r>
            <a:rPr lang="zh-CN" sz="2000" b="1" kern="1200" dirty="0">
              <a:latin typeface="+mn-ea"/>
              <a:ea typeface="+mn-ea"/>
            </a:rPr>
            <a:t>的地位与意义</a:t>
          </a:r>
          <a:endParaRPr lang="zh-CN" sz="2000" kern="1200" dirty="0">
            <a:latin typeface="+mn-ea"/>
            <a:ea typeface="+mn-ea"/>
          </a:endParaRPr>
        </a:p>
      </dsp:txBody>
      <dsp:txXfrm>
        <a:off x="488644" y="3719307"/>
        <a:ext cx="6379884" cy="53275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E7A68-0BDD-1F4E-8A56-1E81CCB6F298}">
      <dsp:nvSpPr>
        <dsp:cNvPr id="0" name=""/>
        <dsp:cNvSpPr/>
      </dsp:nvSpPr>
      <dsp:spPr bwMode="white">
        <a:xfrm>
          <a:off x="4853" y="426592"/>
          <a:ext cx="2206781" cy="13056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1950s-1980s</a:t>
          </a:r>
          <a:r>
            <a:rPr lang="zh-CN" sz="1700" b="1" kern="1200" dirty="0">
              <a:solidFill>
                <a:schemeClr val="tx1"/>
              </a:solidFill>
            </a:rPr>
            <a:t>：基于规则的方法</a:t>
          </a:r>
          <a:endParaRPr lang="zh-CN" sz="1700" kern="1200" dirty="0">
            <a:solidFill>
              <a:schemeClr val="tx1"/>
            </a:solidFill>
          </a:endParaRPr>
        </a:p>
      </dsp:txBody>
      <dsp:txXfrm>
        <a:off x="4853" y="426592"/>
        <a:ext cx="2206781" cy="870427"/>
      </dsp:txXfrm>
    </dsp:sp>
    <dsp:sp modelId="{C3FB0CE7-A5FE-AF4F-8996-D2EF033992AA}">
      <dsp:nvSpPr>
        <dsp:cNvPr id="0" name=""/>
        <dsp:cNvSpPr/>
      </dsp:nvSpPr>
      <dsp:spPr bwMode="white">
        <a:xfrm>
          <a:off x="456844" y="1297020"/>
          <a:ext cx="2206781" cy="27769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认为语言是一个形式化的符号系统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试图用规则刻画人类语言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依赖专家知识和人工规则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建立了</a:t>
          </a:r>
          <a:r>
            <a:rPr lang="zh-CN" altLang="en-US" sz="1400" kern="1200" dirty="0">
              <a:solidFill>
                <a:srgbClr val="FF0000"/>
              </a:solidFill>
            </a:rPr>
            <a:t>早期的语言理解的理论框架</a:t>
          </a:r>
        </a:p>
      </dsp:txBody>
      <dsp:txXfrm>
        <a:off x="521478" y="1361654"/>
        <a:ext cx="2077513" cy="2647681"/>
      </dsp:txXfrm>
    </dsp:sp>
    <dsp:sp modelId="{F739ED3E-3228-3E41-B4A8-05CC7CDE3FCD}">
      <dsp:nvSpPr>
        <dsp:cNvPr id="0" name=""/>
        <dsp:cNvSpPr/>
      </dsp:nvSpPr>
      <dsp:spPr bwMode="white">
        <a:xfrm>
          <a:off x="2546174" y="587094"/>
          <a:ext cx="709224" cy="549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2546174" y="696979"/>
        <a:ext cx="544397" cy="329654"/>
      </dsp:txXfrm>
    </dsp:sp>
    <dsp:sp modelId="{4A50A5B3-457A-9D47-9B52-F218D0F85724}">
      <dsp:nvSpPr>
        <dsp:cNvPr id="0" name=""/>
        <dsp:cNvSpPr/>
      </dsp:nvSpPr>
      <dsp:spPr bwMode="white">
        <a:xfrm>
          <a:off x="3549794" y="426592"/>
          <a:ext cx="2206781" cy="1305641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80000"/>
            <a:buFont typeface="Wingdings" panose="05000000000000000000" pitchFamily="2" charset="2"/>
            <a:buNone/>
          </a:pPr>
          <a:r>
            <a:rPr lang="en-GB" altLang="zh-CN" sz="17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19</a:t>
          </a:r>
          <a:r>
            <a:rPr lang="en-US" altLang="zh-CN" sz="17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5</a:t>
          </a:r>
          <a:r>
            <a:rPr lang="en-GB" altLang="zh-CN" sz="17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0s-</a:t>
          </a:r>
          <a:r>
            <a:rPr lang="en-US" altLang="zh-CN" sz="17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200</a:t>
          </a:r>
          <a:r>
            <a:rPr lang="en-GB" altLang="zh-CN" sz="17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0s</a:t>
          </a:r>
          <a:r>
            <a:rPr lang="zh-CN" altLang="en-GB" sz="17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：</a:t>
          </a:r>
          <a:r>
            <a:rPr lang="zh-CN" altLang="en-US" sz="17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基于统计的方法</a:t>
          </a:r>
          <a:endParaRPr lang="zh-CN" sz="1700" kern="1200" dirty="0">
            <a:solidFill>
              <a:schemeClr val="tx1"/>
            </a:solidFill>
          </a:endParaRPr>
        </a:p>
      </dsp:txBody>
      <dsp:txXfrm>
        <a:off x="3549794" y="426592"/>
        <a:ext cx="2206781" cy="870427"/>
      </dsp:txXfrm>
    </dsp:sp>
    <dsp:sp modelId="{D2763934-3781-1445-BA49-DF85E10C53D5}">
      <dsp:nvSpPr>
        <dsp:cNvPr id="0" name=""/>
        <dsp:cNvSpPr/>
      </dsp:nvSpPr>
      <dsp:spPr bwMode="white">
        <a:xfrm>
          <a:off x="4001786" y="1297020"/>
          <a:ext cx="2206781" cy="27769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从规则到数据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50305040509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从确定性到概率性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从专家知识到统计规律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开创了</a:t>
          </a:r>
          <a:r>
            <a:rPr lang="zh-CN" altLang="en-US" sz="14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数据驱动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的研究方法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建立了</a:t>
          </a:r>
          <a:r>
            <a:rPr lang="zh-CN" altLang="en-US" sz="14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可量化的评测体系</a:t>
          </a:r>
        </a:p>
      </dsp:txBody>
      <dsp:txXfrm>
        <a:off x="4066420" y="1361654"/>
        <a:ext cx="2077513" cy="2647681"/>
      </dsp:txXfrm>
    </dsp:sp>
    <dsp:sp modelId="{2F08811C-3324-0448-B62F-A044254A37CD}">
      <dsp:nvSpPr>
        <dsp:cNvPr id="0" name=""/>
        <dsp:cNvSpPr/>
      </dsp:nvSpPr>
      <dsp:spPr bwMode="white">
        <a:xfrm>
          <a:off x="6091115" y="587094"/>
          <a:ext cx="709224" cy="549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6091115" y="696979"/>
        <a:ext cx="544397" cy="329654"/>
      </dsp:txXfrm>
    </dsp:sp>
    <dsp:sp modelId="{D26782E8-F28D-F647-9D35-8435DB80AA0E}">
      <dsp:nvSpPr>
        <dsp:cNvPr id="0" name=""/>
        <dsp:cNvSpPr/>
      </dsp:nvSpPr>
      <dsp:spPr bwMode="white">
        <a:xfrm>
          <a:off x="7094736" y="426592"/>
          <a:ext cx="2206781" cy="13056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2000</a:t>
          </a:r>
          <a:r>
            <a:rPr lang="en-GB" altLang="zh-CN" sz="17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s-</a:t>
          </a:r>
          <a:r>
            <a:rPr lang="zh-CN" altLang="en-GB" sz="17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至今：</a:t>
          </a:r>
          <a:r>
            <a:rPr lang="zh-CN" altLang="en-US" sz="17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基于深度学习的方法</a:t>
          </a:r>
          <a:endParaRPr lang="zh-CN" sz="1700" kern="1200" dirty="0">
            <a:solidFill>
              <a:schemeClr val="tx1"/>
            </a:solidFill>
          </a:endParaRPr>
        </a:p>
      </dsp:txBody>
      <dsp:txXfrm>
        <a:off x="7094736" y="426592"/>
        <a:ext cx="2206781" cy="870427"/>
      </dsp:txXfrm>
    </dsp:sp>
    <dsp:sp modelId="{0D1D1BAD-0FBD-8848-81EB-FF7681DB6431}">
      <dsp:nvSpPr>
        <dsp:cNvPr id="0" name=""/>
        <dsp:cNvSpPr/>
      </dsp:nvSpPr>
      <dsp:spPr bwMode="white">
        <a:xfrm>
          <a:off x="7546727" y="1297020"/>
          <a:ext cx="2206781" cy="27769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从浅层特征到深层表示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50305040509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从任务特定到通用理解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50305040509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从</a:t>
          </a:r>
          <a:r>
            <a:rPr lang="zh-CN" altLang="zh-CN" sz="14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单一能力到涌现智能</a:t>
          </a:r>
          <a:endParaRPr lang="en-US" altLang="zh-CN" sz="1400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Times New Roman" panose="0202050305040509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rPr>
            <a:t>开启类人对话交互的新纪元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503050405090304" pitchFamily="18" charset="0"/>
          </a:endParaRPr>
        </a:p>
      </dsp:txBody>
      <dsp:txXfrm>
        <a:off x="7611361" y="1361654"/>
        <a:ext cx="2077513" cy="26476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59118" y="1487"/>
          <a:ext cx="1286984" cy="628381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自然语言处理</a:t>
          </a:r>
        </a:p>
      </dsp:txBody>
      <dsp:txXfrm>
        <a:off x="77523" y="19892"/>
        <a:ext cx="1250174" cy="591571"/>
      </dsp:txXfrm>
    </dsp:sp>
    <dsp:sp modelId="{88997F90-D3E7-43E9-A45F-282CBE581B4A}">
      <dsp:nvSpPr>
        <dsp:cNvPr id="0" name=""/>
        <dsp:cNvSpPr/>
      </dsp:nvSpPr>
      <dsp:spPr>
        <a:xfrm>
          <a:off x="187816" y="629868"/>
          <a:ext cx="128698" cy="31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28698" y="3118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316515" y="733819"/>
          <a:ext cx="994919" cy="41580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概念</a:t>
          </a:r>
        </a:p>
      </dsp:txBody>
      <dsp:txXfrm>
        <a:off x="328693" y="745997"/>
        <a:ext cx="970563" cy="391446"/>
      </dsp:txXfrm>
    </dsp:sp>
    <dsp:sp modelId="{65D3447C-4584-489A-B785-D9E2C430E7B5}">
      <dsp:nvSpPr>
        <dsp:cNvPr id="0" name=""/>
        <dsp:cNvSpPr/>
      </dsp:nvSpPr>
      <dsp:spPr>
        <a:xfrm>
          <a:off x="187816" y="629868"/>
          <a:ext cx="128698" cy="831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605"/>
              </a:lnTo>
              <a:lnTo>
                <a:pt x="128698" y="8316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316515" y="1253573"/>
          <a:ext cx="994919" cy="4158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历史</a:t>
          </a:r>
        </a:p>
      </dsp:txBody>
      <dsp:txXfrm>
        <a:off x="328693" y="1265751"/>
        <a:ext cx="970563" cy="391446"/>
      </dsp:txXfrm>
    </dsp:sp>
    <dsp:sp modelId="{1FC39C1D-D0CE-4E0D-AAE2-15773629CC8F}">
      <dsp:nvSpPr>
        <dsp:cNvPr id="0" name=""/>
        <dsp:cNvSpPr/>
      </dsp:nvSpPr>
      <dsp:spPr>
        <a:xfrm>
          <a:off x="187816" y="629868"/>
          <a:ext cx="128698" cy="135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358"/>
              </a:lnTo>
              <a:lnTo>
                <a:pt x="128698" y="135135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316515" y="1773326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应用</a:t>
          </a:r>
        </a:p>
      </dsp:txBody>
      <dsp:txXfrm>
        <a:off x="328693" y="1785504"/>
        <a:ext cx="970563" cy="391446"/>
      </dsp:txXfrm>
    </dsp:sp>
    <dsp:sp modelId="{512D2373-1ED6-411E-AAB1-895D348336C1}">
      <dsp:nvSpPr>
        <dsp:cNvPr id="0" name=""/>
        <dsp:cNvSpPr/>
      </dsp:nvSpPr>
      <dsp:spPr>
        <a:xfrm>
          <a:off x="187816" y="629868"/>
          <a:ext cx="128698" cy="1871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112"/>
              </a:lnTo>
              <a:lnTo>
                <a:pt x="128698" y="18711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316515" y="2293079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挑战</a:t>
          </a:r>
        </a:p>
      </dsp:txBody>
      <dsp:txXfrm>
        <a:off x="328693" y="2305257"/>
        <a:ext cx="970563" cy="391446"/>
      </dsp:txXfrm>
    </dsp:sp>
    <dsp:sp modelId="{8236CA55-C147-A94A-B623-117E12D38CA0}">
      <dsp:nvSpPr>
        <dsp:cNvPr id="0" name=""/>
        <dsp:cNvSpPr/>
      </dsp:nvSpPr>
      <dsp:spPr>
        <a:xfrm>
          <a:off x="187816" y="629868"/>
          <a:ext cx="128698" cy="239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0865"/>
              </a:lnTo>
              <a:lnTo>
                <a:pt x="128698" y="239086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316515" y="2812833"/>
          <a:ext cx="994919" cy="41580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90204"/>
              <a:ea typeface="OPPOSans R"/>
              <a:cs typeface="+mn-cs"/>
            </a:rPr>
            <a:t>意义</a:t>
          </a:r>
        </a:p>
      </dsp:txBody>
      <dsp:txXfrm>
        <a:off x="328693" y="2825011"/>
        <a:ext cx="970563" cy="3914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214F7-6BCC-3745-97E3-346338E1FD7E}">
      <dsp:nvSpPr>
        <dsp:cNvPr id="0" name=""/>
        <dsp:cNvSpPr/>
      </dsp:nvSpPr>
      <dsp:spPr bwMode="white">
        <a:xfrm>
          <a:off x="8388" y="0"/>
          <a:ext cx="2507206" cy="4459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b="1" kern="1200" dirty="0">
              <a:solidFill>
                <a:schemeClr val="tx1"/>
              </a:solidFill>
            </a:rPr>
            <a:t>规则推理</a:t>
          </a:r>
        </a:p>
      </dsp:txBody>
      <dsp:txXfrm>
        <a:off x="21450" y="13062"/>
        <a:ext cx="2481082" cy="419838"/>
      </dsp:txXfrm>
    </dsp:sp>
    <dsp:sp modelId="{79DB60D4-7080-904D-9DDD-E316D461E194}">
      <dsp:nvSpPr>
        <dsp:cNvPr id="0" name=""/>
        <dsp:cNvSpPr/>
      </dsp:nvSpPr>
      <dsp:spPr bwMode="white">
        <a:xfrm>
          <a:off x="2766315" y="0"/>
          <a:ext cx="531527" cy="445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766315" y="89192"/>
        <a:ext cx="397738" cy="267578"/>
      </dsp:txXfrm>
    </dsp:sp>
    <dsp:sp modelId="{A814E099-9957-304C-8BFD-1B3641BA2BF7}">
      <dsp:nvSpPr>
        <dsp:cNvPr id="0" name=""/>
        <dsp:cNvSpPr/>
      </dsp:nvSpPr>
      <dsp:spPr bwMode="white">
        <a:xfrm>
          <a:off x="3518478" y="0"/>
          <a:ext cx="2507206" cy="44596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b="1" kern="1200" dirty="0">
              <a:solidFill>
                <a:srgbClr val="FF0000"/>
              </a:solidFill>
            </a:rPr>
            <a:t>统计</a:t>
          </a:r>
          <a:r>
            <a:rPr lang="zh-CN" altLang="en-US" sz="1500" b="1" kern="1200" dirty="0">
              <a:solidFill>
                <a:srgbClr val="FF0000"/>
              </a:solidFill>
            </a:rPr>
            <a:t>学习</a:t>
          </a:r>
          <a:endParaRPr lang="zh-CN" sz="1500" b="1" kern="1200" dirty="0">
            <a:solidFill>
              <a:srgbClr val="FF0000"/>
            </a:solidFill>
          </a:endParaRPr>
        </a:p>
      </dsp:txBody>
      <dsp:txXfrm>
        <a:off x="3531540" y="13062"/>
        <a:ext cx="2481082" cy="419838"/>
      </dsp:txXfrm>
    </dsp:sp>
    <dsp:sp modelId="{FAAEA8BB-7812-7741-8D7E-B760C52E54A1}">
      <dsp:nvSpPr>
        <dsp:cNvPr id="0" name=""/>
        <dsp:cNvSpPr/>
      </dsp:nvSpPr>
      <dsp:spPr bwMode="white">
        <a:xfrm>
          <a:off x="6276405" y="0"/>
          <a:ext cx="531527" cy="445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6276405" y="89192"/>
        <a:ext cx="397738" cy="267578"/>
      </dsp:txXfrm>
    </dsp:sp>
    <dsp:sp modelId="{F0FD3E6C-6704-AF44-8967-E05A4501E449}">
      <dsp:nvSpPr>
        <dsp:cNvPr id="0" name=""/>
        <dsp:cNvSpPr/>
      </dsp:nvSpPr>
      <dsp:spPr bwMode="white">
        <a:xfrm>
          <a:off x="7028567" y="0"/>
          <a:ext cx="2507206" cy="44596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b="1" kern="1200" dirty="0">
              <a:solidFill>
                <a:srgbClr val="FF0000"/>
              </a:solidFill>
            </a:rPr>
            <a:t>深度学习</a:t>
          </a:r>
        </a:p>
      </dsp:txBody>
      <dsp:txXfrm>
        <a:off x="7041629" y="13062"/>
        <a:ext cx="2481082" cy="4198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214F7-6BCC-3745-97E3-346338E1FD7E}">
      <dsp:nvSpPr>
        <dsp:cNvPr id="0" name=""/>
        <dsp:cNvSpPr/>
      </dsp:nvSpPr>
      <dsp:spPr bwMode="white">
        <a:xfrm>
          <a:off x="8388" y="0"/>
          <a:ext cx="2507206" cy="4459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chemeClr val="tx1"/>
              </a:solidFill>
            </a:rPr>
            <a:t>语言规律</a:t>
          </a:r>
          <a:endParaRPr lang="zh-CN" sz="1500" b="1" kern="1200" dirty="0">
            <a:solidFill>
              <a:schemeClr val="tx1"/>
            </a:solidFill>
          </a:endParaRPr>
        </a:p>
      </dsp:txBody>
      <dsp:txXfrm>
        <a:off x="21450" y="13062"/>
        <a:ext cx="2481082" cy="419838"/>
      </dsp:txXfrm>
    </dsp:sp>
    <dsp:sp modelId="{79DB60D4-7080-904D-9DDD-E316D461E194}">
      <dsp:nvSpPr>
        <dsp:cNvPr id="0" name=""/>
        <dsp:cNvSpPr/>
      </dsp:nvSpPr>
      <dsp:spPr bwMode="white">
        <a:xfrm>
          <a:off x="2766315" y="0"/>
          <a:ext cx="531527" cy="445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solidFill>
              <a:schemeClr val="tx1"/>
            </a:solidFill>
          </a:endParaRPr>
        </a:p>
      </dsp:txBody>
      <dsp:txXfrm>
        <a:off x="2766315" y="89192"/>
        <a:ext cx="397738" cy="267578"/>
      </dsp:txXfrm>
    </dsp:sp>
    <dsp:sp modelId="{A814E099-9957-304C-8BFD-1B3641BA2BF7}">
      <dsp:nvSpPr>
        <dsp:cNvPr id="0" name=""/>
        <dsp:cNvSpPr/>
      </dsp:nvSpPr>
      <dsp:spPr bwMode="white">
        <a:xfrm>
          <a:off x="3518478" y="0"/>
          <a:ext cx="2507206" cy="44596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chemeClr val="tx1"/>
              </a:solidFill>
            </a:rPr>
            <a:t>统计规律</a:t>
          </a:r>
          <a:endParaRPr lang="zh-CN" sz="1500" b="1" kern="1200" dirty="0">
            <a:solidFill>
              <a:schemeClr val="tx1"/>
            </a:solidFill>
          </a:endParaRPr>
        </a:p>
      </dsp:txBody>
      <dsp:txXfrm>
        <a:off x="3531540" y="13062"/>
        <a:ext cx="2481082" cy="419838"/>
      </dsp:txXfrm>
    </dsp:sp>
    <dsp:sp modelId="{FAAEA8BB-7812-7741-8D7E-B760C52E54A1}">
      <dsp:nvSpPr>
        <dsp:cNvPr id="0" name=""/>
        <dsp:cNvSpPr/>
      </dsp:nvSpPr>
      <dsp:spPr bwMode="white">
        <a:xfrm>
          <a:off x="6276405" y="0"/>
          <a:ext cx="531527" cy="445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solidFill>
              <a:schemeClr val="tx1"/>
            </a:solidFill>
          </a:endParaRPr>
        </a:p>
      </dsp:txBody>
      <dsp:txXfrm>
        <a:off x="6276405" y="89192"/>
        <a:ext cx="397738" cy="267578"/>
      </dsp:txXfrm>
    </dsp:sp>
    <dsp:sp modelId="{F0FD3E6C-6704-AF44-8967-E05A4501E449}">
      <dsp:nvSpPr>
        <dsp:cNvPr id="0" name=""/>
        <dsp:cNvSpPr/>
      </dsp:nvSpPr>
      <dsp:spPr bwMode="white">
        <a:xfrm>
          <a:off x="7028567" y="0"/>
          <a:ext cx="2507206" cy="44596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chemeClr val="tx1"/>
              </a:solidFill>
            </a:rPr>
            <a:t>表示学习</a:t>
          </a:r>
          <a:endParaRPr lang="zh-CN" sz="1500" b="1" kern="1200" dirty="0">
            <a:solidFill>
              <a:schemeClr val="tx1"/>
            </a:solidFill>
          </a:endParaRPr>
        </a:p>
      </dsp:txBody>
      <dsp:txXfrm>
        <a:off x="7041629" y="13062"/>
        <a:ext cx="2481082" cy="419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#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#2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#3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#4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1#5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#1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5C490-FF64-4E14-9FD5-152EC83BFEFD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2025/4/15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90980-588A-46BD-A44E-821F3031966E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9081E-B0B8-4EEC-9EDF-B291C7A31776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E2143-608D-44BB-86BA-48EFECE1B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+mn-ea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233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/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86" t="7133" r="3586" b="7133"/>
          <a:stretch>
            <a:fillRect/>
          </a:stretch>
        </p:blipFill>
        <p:spPr>
          <a:xfrm>
            <a:off x="219916" y="236669"/>
            <a:ext cx="11752167" cy="6384662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 userDrawn="1"/>
        </p:nvSpPr>
        <p:spPr>
          <a:xfrm>
            <a:off x="219916" y="236669"/>
            <a:ext cx="11752168" cy="638466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215" y="160306"/>
            <a:ext cx="2017951" cy="3718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" y="636813"/>
            <a:ext cx="12192001" cy="157843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23778" y="683524"/>
            <a:ext cx="146965" cy="617447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8425" y="1033463"/>
            <a:ext cx="1403804" cy="4098925"/>
          </a:xfrm>
          <a:prstGeom prst="rect">
            <a:avLst/>
          </a:prstGeom>
        </p:spPr>
        <p:txBody>
          <a:bodyPr/>
          <a:lstStyle>
            <a:lvl1pPr marL="179705" indent="-179705">
              <a:defRPr sz="1100"/>
            </a:lvl1pPr>
            <a:lvl2pPr marL="266700" indent="-179705"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9" name="矩形: 圆角 8"/>
          <p:cNvSpPr/>
          <p:nvPr userDrawn="1">
            <p:custDataLst>
              <p:tags r:id="rId1"/>
            </p:custDataLst>
          </p:nvPr>
        </p:nvSpPr>
        <p:spPr>
          <a:xfrm>
            <a:off x="215834" y="115577"/>
            <a:ext cx="98136" cy="461347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9251" tIns="29626" rIns="59251" bIns="2962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59229" y="90888"/>
            <a:ext cx="10515600" cy="46134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0386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575522" y="404816"/>
            <a:ext cx="400050" cy="400050"/>
          </a:xfrm>
          <a:prstGeom prst="ellipse">
            <a:avLst/>
          </a:prstGeom>
          <a:solidFill>
            <a:srgbClr val="DDF3FF"/>
          </a:solidFill>
          <a:ln>
            <a:noFill/>
          </a:ln>
          <a:effectLst>
            <a:outerShdw blurRad="127000" dist="63500" dir="5400000" sx="89000" sy="89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566628" y="450535"/>
            <a:ext cx="93663" cy="936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3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644892" y="369695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>
          <a:xfrm>
            <a:off x="598485" y="401637"/>
            <a:ext cx="1609725" cy="427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思源宋体 CN Heavy" pitchFamily="18" charset="-122"/>
                <a:ea typeface="思源宋体 CN Heavy" pitchFamily="18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8425" y="225539"/>
            <a:ext cx="2017951" cy="3718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215" y="205036"/>
            <a:ext cx="2017951" cy="3718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62874" y="636814"/>
            <a:ext cx="12317747" cy="13407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23778" y="683524"/>
            <a:ext cx="145151" cy="626673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8425" y="1033463"/>
            <a:ext cx="1403804" cy="4098925"/>
          </a:xfrm>
          <a:prstGeom prst="rect">
            <a:avLst/>
          </a:prstGeom>
        </p:spPr>
        <p:txBody>
          <a:bodyPr/>
          <a:lstStyle>
            <a:lvl1pPr marL="179705" indent="-179705">
              <a:defRPr sz="1100"/>
            </a:lvl1pPr>
            <a:lvl2pPr marL="266700" indent="-179705"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9" name="矩形: 圆角 8"/>
          <p:cNvSpPr/>
          <p:nvPr userDrawn="1">
            <p:custDataLst>
              <p:tags r:id="rId1"/>
            </p:custDataLst>
          </p:nvPr>
        </p:nvSpPr>
        <p:spPr>
          <a:xfrm>
            <a:off x="215834" y="115577"/>
            <a:ext cx="98136" cy="461347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9251" tIns="29626" rIns="59251" bIns="2962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53786" y="115576"/>
            <a:ext cx="10515600" cy="461347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2062163" y="1100138"/>
            <a:ext cx="9482137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FZLTXHK--GBK1-0"/>
                <a:cs typeface="FZLTXHK--GBK1-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351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雪地上的风景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48795" y="260249"/>
            <a:ext cx="3124445" cy="10141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</a:rPr>
              <a:t>主要内容</a:t>
            </a:r>
            <a:endParaRPr kumimoji="0" lang="zh-CN" altLang="en-US" sz="6000" b="1" i="0" u="none" strike="noStrike" kern="1200" cap="none" spc="0" normalizeH="0" baseline="0" noProof="0" dirty="0">
              <a:ln w="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B" panose="00020600040101010101" pitchFamily="18" charset="-122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5930118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>
            <a:off x="8737939" y="5925885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7" name="任意多边形: 形状 6"/>
          <p:cNvSpPr/>
          <p:nvPr/>
        </p:nvSpPr>
        <p:spPr>
          <a:xfrm flipH="1">
            <a:off x="9766476" y="5983893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9" name="Rectangle: Rounded Corners 2"/>
          <p:cNvSpPr/>
          <p:nvPr userDrawn="1"/>
        </p:nvSpPr>
        <p:spPr>
          <a:xfrm>
            <a:off x="83978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0" name="矩形: 圆角 9"/>
          <p:cNvSpPr/>
          <p:nvPr userDrawn="1"/>
        </p:nvSpPr>
        <p:spPr>
          <a:xfrm>
            <a:off x="152292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12" name="图形 6"/>
          <p:cNvSpPr/>
          <p:nvPr userDrawn="1"/>
        </p:nvSpPr>
        <p:spPr>
          <a:xfrm>
            <a:off x="1682840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66024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"/>
          <p:cNvSpPr/>
          <p:nvPr userDrawn="1"/>
        </p:nvSpPr>
        <p:spPr>
          <a:xfrm>
            <a:off x="366507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1" name="矩形: 圆角 40"/>
          <p:cNvSpPr/>
          <p:nvPr userDrawn="1"/>
        </p:nvSpPr>
        <p:spPr>
          <a:xfrm>
            <a:off x="434821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3" name="图形 6"/>
          <p:cNvSpPr/>
          <p:nvPr userDrawn="1"/>
        </p:nvSpPr>
        <p:spPr>
          <a:xfrm>
            <a:off x="4463828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44" name="直接连接符 43"/>
          <p:cNvCxnSpPr/>
          <p:nvPr userDrawn="1"/>
        </p:nvCxnSpPr>
        <p:spPr>
          <a:xfrm>
            <a:off x="448553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2"/>
          <p:cNvSpPr/>
          <p:nvPr userDrawn="1"/>
        </p:nvSpPr>
        <p:spPr>
          <a:xfrm>
            <a:off x="6427775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7" name="矩形: 圆角 46"/>
          <p:cNvSpPr/>
          <p:nvPr userDrawn="1"/>
        </p:nvSpPr>
        <p:spPr>
          <a:xfrm>
            <a:off x="7110908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9" name="图形 6"/>
          <p:cNvSpPr/>
          <p:nvPr userDrawn="1"/>
        </p:nvSpPr>
        <p:spPr>
          <a:xfrm>
            <a:off x="7217345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7248231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2"/>
          <p:cNvSpPr/>
          <p:nvPr userDrawn="1"/>
        </p:nvSpPr>
        <p:spPr>
          <a:xfrm>
            <a:off x="924451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53" name="矩形: 圆角 52"/>
          <p:cNvSpPr/>
          <p:nvPr userDrawn="1"/>
        </p:nvSpPr>
        <p:spPr>
          <a:xfrm>
            <a:off x="992765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55" name="图形 6"/>
          <p:cNvSpPr/>
          <p:nvPr userDrawn="1"/>
        </p:nvSpPr>
        <p:spPr>
          <a:xfrm>
            <a:off x="10037189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6" name="直接连接符 55"/>
          <p:cNvCxnSpPr/>
          <p:nvPr userDrawn="1"/>
        </p:nvCxnSpPr>
        <p:spPr>
          <a:xfrm>
            <a:off x="1006497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2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87270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3" name="文本占位符 2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872331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4" name="文本占位符 2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5038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5" name="文本占位符 2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46184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6" name="文本占位符 2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48172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2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78837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8" name="文本占位符 2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53615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8" name="文本占位符 2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62975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rgbClr val="EA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"/>
          <p:cNvSpPr/>
          <p:nvPr userDrawn="1"/>
        </p:nvSpPr>
        <p:spPr>
          <a:xfrm>
            <a:off x="1299517" y="2246684"/>
            <a:ext cx="9592966" cy="2565524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16" name="图片 15" descr="城市的风景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7500" y="0"/>
            <a:ext cx="12184501" cy="6858000"/>
          </a:xfrm>
          <a:custGeom>
            <a:avLst/>
            <a:gdLst>
              <a:gd name="connsiteX0" fmla="*/ 0 w 12184501"/>
              <a:gd name="connsiteY0" fmla="*/ 0 h 6858000"/>
              <a:gd name="connsiteX1" fmla="*/ 12184501 w 12184501"/>
              <a:gd name="connsiteY1" fmla="*/ 0 h 6858000"/>
              <a:gd name="connsiteX2" fmla="*/ 12184501 w 12184501"/>
              <a:gd name="connsiteY2" fmla="*/ 6858000 h 6858000"/>
              <a:gd name="connsiteX3" fmla="*/ 0 w 121845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501" h="6858000">
                <a:moveTo>
                  <a:pt x="0" y="0"/>
                </a:moveTo>
                <a:lnTo>
                  <a:pt x="12184501" y="0"/>
                </a:lnTo>
                <a:lnTo>
                  <a:pt x="121845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: 圆角 3"/>
          <p:cNvSpPr/>
          <p:nvPr userDrawn="1"/>
        </p:nvSpPr>
        <p:spPr>
          <a:xfrm>
            <a:off x="8126341" y="1361826"/>
            <a:ext cx="2076356" cy="1769716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749300" dist="571500" dir="5400000" sx="90000" sy="90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组合 5"/>
          <p:cNvGrpSpPr/>
          <p:nvPr userDrawn="1"/>
        </p:nvGrpSpPr>
        <p:grpSpPr>
          <a:xfrm flipH="1">
            <a:off x="0" y="5925885"/>
            <a:ext cx="12192000" cy="932115"/>
            <a:chOff x="0" y="5925885"/>
            <a:chExt cx="12192000" cy="93211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flipV="1">
            <a:off x="-7499" y="948"/>
            <a:ext cx="12192000" cy="932115"/>
            <a:chOff x="0" y="5925885"/>
            <a:chExt cx="12192000" cy="932115"/>
          </a:xfrm>
        </p:grpSpPr>
        <p:sp>
          <p:nvSpPr>
            <p:cNvPr id="11" name="任意多边形: 形状 10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886837" y="2914102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92554" y="1454960"/>
            <a:ext cx="2165565" cy="1579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sp>
        <p:nvSpPr>
          <p:cNvPr id="15" name="任意多边形: 形状 14"/>
          <p:cNvSpPr/>
          <p:nvPr userDrawn="1"/>
        </p:nvSpPr>
        <p:spPr>
          <a:xfrm flipH="1">
            <a:off x="0" y="6109132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flipH="1">
            <a:off x="8737939" y="6104899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flipH="1">
            <a:off x="9766476" y="6162907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 cstate="screen">
            <a:alphaModFix amt="9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5400000" flipH="1">
            <a:off x="4985655" y="-2667000"/>
            <a:ext cx="6858000" cy="12192000"/>
          </a:xfrm>
          <a:custGeom>
            <a:avLst/>
            <a:gdLst>
              <a:gd name="connsiteX0" fmla="*/ 6858000 w 6858000"/>
              <a:gd name="connsiteY0" fmla="*/ 12192000 h 12192000"/>
              <a:gd name="connsiteX1" fmla="*/ 6858000 w 6858000"/>
              <a:gd name="connsiteY1" fmla="*/ 0 h 12192000"/>
              <a:gd name="connsiteX2" fmla="*/ 0 w 6858000"/>
              <a:gd name="connsiteY2" fmla="*/ 0 h 12192000"/>
              <a:gd name="connsiteX3" fmla="*/ 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12192000"/>
                </a:move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/>
          <a:srcRect t="41770" r="28331"/>
          <a:stretch>
            <a:fillRect/>
          </a:stretch>
        </p:blipFill>
        <p:spPr>
          <a:xfrm>
            <a:off x="3453324" y="0"/>
            <a:ext cx="8738676" cy="3422194"/>
          </a:xfrm>
          <a:custGeom>
            <a:avLst/>
            <a:gdLst>
              <a:gd name="connsiteX0" fmla="*/ 0 w 8738676"/>
              <a:gd name="connsiteY0" fmla="*/ 0 h 3422194"/>
              <a:gd name="connsiteX1" fmla="*/ 8738676 w 8738676"/>
              <a:gd name="connsiteY1" fmla="*/ 0 h 3422194"/>
              <a:gd name="connsiteX2" fmla="*/ 8738676 w 8738676"/>
              <a:gd name="connsiteY2" fmla="*/ 3422194 h 3422194"/>
              <a:gd name="connsiteX3" fmla="*/ 0 w 8738676"/>
              <a:gd name="connsiteY3" fmla="*/ 3422194 h 342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8676" h="3422194">
                <a:moveTo>
                  <a:pt x="0" y="0"/>
                </a:moveTo>
                <a:lnTo>
                  <a:pt x="8738676" y="0"/>
                </a:lnTo>
                <a:lnTo>
                  <a:pt x="8738676" y="3422194"/>
                </a:lnTo>
                <a:lnTo>
                  <a:pt x="0" y="3422194"/>
                </a:lnTo>
                <a:close/>
              </a:path>
            </a:pathLst>
          </a:custGeom>
        </p:spPr>
      </p:pic>
      <p:sp>
        <p:nvSpPr>
          <p:cNvPr id="15" name="任意多边形: 形状 14"/>
          <p:cNvSpPr/>
          <p:nvPr userDrawn="1"/>
        </p:nvSpPr>
        <p:spPr>
          <a:xfrm>
            <a:off x="0" y="3859854"/>
            <a:ext cx="3938003" cy="2998146"/>
          </a:xfrm>
          <a:custGeom>
            <a:avLst/>
            <a:gdLst>
              <a:gd name="connsiteX0" fmla="*/ 0 w 3938003"/>
              <a:gd name="connsiteY0" fmla="*/ 0 h 2998146"/>
              <a:gd name="connsiteX1" fmla="*/ 65193 w 3938003"/>
              <a:gd name="connsiteY1" fmla="*/ 22658 h 2998146"/>
              <a:gd name="connsiteX2" fmla="*/ 699387 w 3938003"/>
              <a:gd name="connsiteY2" fmla="*/ 184583 h 2998146"/>
              <a:gd name="connsiteX3" fmla="*/ 2746864 w 3938003"/>
              <a:gd name="connsiteY3" fmla="*/ 311583 h 2998146"/>
              <a:gd name="connsiteX4" fmla="*/ 3516483 w 3938003"/>
              <a:gd name="connsiteY4" fmla="*/ 1467283 h 2998146"/>
              <a:gd name="connsiteX5" fmla="*/ 3933154 w 3938003"/>
              <a:gd name="connsiteY5" fmla="*/ 2942035 h 2998146"/>
              <a:gd name="connsiteX6" fmla="*/ 3938003 w 3938003"/>
              <a:gd name="connsiteY6" fmla="*/ 2998146 h 2998146"/>
              <a:gd name="connsiteX7" fmla="*/ 0 w 3938003"/>
              <a:gd name="connsiteY7" fmla="*/ 2998146 h 299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8003" h="2998146">
                <a:moveTo>
                  <a:pt x="0" y="0"/>
                </a:moveTo>
                <a:lnTo>
                  <a:pt x="65193" y="22658"/>
                </a:lnTo>
                <a:cubicBezTo>
                  <a:pt x="237181" y="82983"/>
                  <a:pt x="436961" y="150717"/>
                  <a:pt x="699387" y="184583"/>
                </a:cubicBezTo>
                <a:cubicBezTo>
                  <a:pt x="1224240" y="252316"/>
                  <a:pt x="2277349" y="97800"/>
                  <a:pt x="2746864" y="311583"/>
                </a:cubicBezTo>
                <a:cubicBezTo>
                  <a:pt x="3216380" y="525366"/>
                  <a:pt x="3385793" y="880966"/>
                  <a:pt x="3516483" y="1467283"/>
                </a:cubicBezTo>
                <a:cubicBezTo>
                  <a:pt x="3589996" y="1797087"/>
                  <a:pt x="3864139" y="2414872"/>
                  <a:pt x="3933154" y="2942035"/>
                </a:cubicBezTo>
                <a:lnTo>
                  <a:pt x="3938003" y="2998146"/>
                </a:lnTo>
                <a:lnTo>
                  <a:pt x="0" y="2998146"/>
                </a:lnTo>
                <a:close/>
              </a:path>
            </a:pathLst>
          </a:custGeom>
          <a:gradFill flip="none" rotWithShape="1">
            <a:gsLst>
              <a:gs pos="96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25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grpSp>
        <p:nvGrpSpPr>
          <p:cNvPr id="1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任意多边形: 形状 1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screen"/>
          <a:srcRect l="66903" t="11101"/>
          <a:stretch>
            <a:fillRect/>
          </a:stretch>
        </p:blipFill>
        <p:spPr>
          <a:xfrm>
            <a:off x="0" y="0"/>
            <a:ext cx="4035492" cy="3723352"/>
          </a:xfrm>
          <a:custGeom>
            <a:avLst/>
            <a:gdLst>
              <a:gd name="connsiteX0" fmla="*/ 0 w 4035492"/>
              <a:gd name="connsiteY0" fmla="*/ 0 h 3723352"/>
              <a:gd name="connsiteX1" fmla="*/ 4035492 w 4035492"/>
              <a:gd name="connsiteY1" fmla="*/ 0 h 3723352"/>
              <a:gd name="connsiteX2" fmla="*/ 4035492 w 4035492"/>
              <a:gd name="connsiteY2" fmla="*/ 3723352 h 3723352"/>
              <a:gd name="connsiteX3" fmla="*/ 0 w 4035492"/>
              <a:gd name="connsiteY3" fmla="*/ 3723352 h 3723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492" h="3723352">
                <a:moveTo>
                  <a:pt x="0" y="0"/>
                </a:moveTo>
                <a:lnTo>
                  <a:pt x="4035492" y="0"/>
                </a:lnTo>
                <a:lnTo>
                  <a:pt x="4035492" y="3723352"/>
                </a:lnTo>
                <a:lnTo>
                  <a:pt x="0" y="3723352"/>
                </a:lnTo>
                <a:close/>
              </a:path>
            </a:pathLst>
          </a:custGeom>
        </p:spPr>
      </p:pic>
      <p:sp>
        <p:nvSpPr>
          <p:cNvPr id="21" name="任意多边形: 形状 20"/>
          <p:cNvSpPr/>
          <p:nvPr userDrawn="1"/>
        </p:nvSpPr>
        <p:spPr>
          <a:xfrm>
            <a:off x="7902710" y="4477145"/>
            <a:ext cx="4289290" cy="1949837"/>
          </a:xfrm>
          <a:custGeom>
            <a:avLst/>
            <a:gdLst>
              <a:gd name="connsiteX0" fmla="*/ 878320 w 4289290"/>
              <a:gd name="connsiteY0" fmla="*/ 1602 h 1949837"/>
              <a:gd name="connsiteX1" fmla="*/ 3350516 w 4289290"/>
              <a:gd name="connsiteY1" fmla="*/ 1016625 h 1949837"/>
              <a:gd name="connsiteX2" fmla="*/ 4281711 w 4289290"/>
              <a:gd name="connsiteY2" fmla="*/ 542851 h 1949837"/>
              <a:gd name="connsiteX3" fmla="*/ 4289290 w 4289290"/>
              <a:gd name="connsiteY3" fmla="*/ 540426 h 1949837"/>
              <a:gd name="connsiteX4" fmla="*/ 4289290 w 4289290"/>
              <a:gd name="connsiteY4" fmla="*/ 1657812 h 1949837"/>
              <a:gd name="connsiteX5" fmla="*/ 4152903 w 4289290"/>
              <a:gd name="connsiteY5" fmla="*/ 1694533 h 1949837"/>
              <a:gd name="connsiteX6" fmla="*/ 2629921 w 4289290"/>
              <a:gd name="connsiteY6" fmla="*/ 1947062 h 1949837"/>
              <a:gd name="connsiteX7" fmla="*/ 80123 w 4289290"/>
              <a:gd name="connsiteY7" fmla="*/ 1294547 h 1949837"/>
              <a:gd name="connsiteX8" fmla="*/ 878320 w 4289290"/>
              <a:gd name="connsiteY8" fmla="*/ 1602 h 194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9290" h="1949837">
                <a:moveTo>
                  <a:pt x="878320" y="1602"/>
                </a:moveTo>
                <a:cubicBezTo>
                  <a:pt x="1423386" y="-44719"/>
                  <a:pt x="2753715" y="928012"/>
                  <a:pt x="3350516" y="1016625"/>
                </a:cubicBezTo>
                <a:cubicBezTo>
                  <a:pt x="3835416" y="1088622"/>
                  <a:pt x="4039772" y="648759"/>
                  <a:pt x="4281711" y="542851"/>
                </a:cubicBezTo>
                <a:lnTo>
                  <a:pt x="4289290" y="540426"/>
                </a:lnTo>
                <a:lnTo>
                  <a:pt x="4289290" y="1657812"/>
                </a:lnTo>
                <a:lnTo>
                  <a:pt x="4152903" y="1694533"/>
                </a:lnTo>
                <a:cubicBezTo>
                  <a:pt x="3688728" y="1821191"/>
                  <a:pt x="3126485" y="1972236"/>
                  <a:pt x="2629921" y="1947062"/>
                </a:cubicBezTo>
                <a:cubicBezTo>
                  <a:pt x="1835419" y="1906783"/>
                  <a:pt x="368361" y="1618791"/>
                  <a:pt x="80123" y="1294547"/>
                </a:cubicBezTo>
                <a:cubicBezTo>
                  <a:pt x="-208116" y="970304"/>
                  <a:pt x="333255" y="47923"/>
                  <a:pt x="878320" y="1602"/>
                </a:cubicBezTo>
                <a:close/>
              </a:path>
            </a:pathLst>
          </a:custGeom>
          <a:gradFill flip="none" rotWithShape="1">
            <a:gsLst>
              <a:gs pos="79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3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sp>
        <p:nvSpPr>
          <p:cNvPr id="25" name="Rectangle: Rounded Corners 2"/>
          <p:cNvSpPr/>
          <p:nvPr userDrawn="1"/>
        </p:nvSpPr>
        <p:spPr>
          <a:xfrm>
            <a:off x="5075767" y="3937000"/>
            <a:ext cx="2040466" cy="457200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28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3661199" y="2170618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spc="3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感谢观看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/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/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9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  <a:headEnd/>
            <a:tailEnd/>
          </a:ln>
        </p:spPr>
      </p:pic>
      <p:grpSp>
        <p:nvGrpSpPr>
          <p:cNvPr id="10" name="组合 9"/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/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/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/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/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/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文本框 109"/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56" b="145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9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diagramColors" Target="../diagrams/colors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11" Type="http://schemas.openxmlformats.org/officeDocument/2006/relationships/diagramLayout" Target="../diagrams/layout3.xml"/><Relationship Id="rId5" Type="http://schemas.openxmlformats.org/officeDocument/2006/relationships/diagramQuickStyle" Target="../diagrams/quickStyle2.xml"/><Relationship Id="rId10" Type="http://schemas.openxmlformats.org/officeDocument/2006/relationships/diagramData" Target="../diagrams/data3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jpeg"/><Relationship Id="rId14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diagramData" Target="../diagrams/data9.xml"/><Relationship Id="rId3" Type="http://schemas.openxmlformats.org/officeDocument/2006/relationships/diagramData" Target="../diagrams/data6.xml"/><Relationship Id="rId21" Type="http://schemas.openxmlformats.org/officeDocument/2006/relationships/diagramColors" Target="../diagrams/colors9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8.xml"/><Relationship Id="rId20" Type="http://schemas.openxmlformats.org/officeDocument/2006/relationships/diagramQuickStyle" Target="../diagrams/quickStyl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19" Type="http://schemas.openxmlformats.org/officeDocument/2006/relationships/diagramLayout" Target="../diagrams/layout9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Relationship Id="rId22" Type="http://schemas.microsoft.com/office/2007/relationships/diagramDrawing" Target="../diagrams/drawing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diagramData" Target="../diagrams/data16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17" Type="http://schemas.microsoft.com/office/2007/relationships/diagramDrawing" Target="../diagrams/drawing16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1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Relationship Id="rId1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5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18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20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3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3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10" Type="http://schemas.openxmlformats.org/officeDocument/2006/relationships/image" Target="../media/image29.jpeg"/><Relationship Id="rId4" Type="http://schemas.openxmlformats.org/officeDocument/2006/relationships/diagramLayout" Target="../diagrams/layout33.xml"/><Relationship Id="rId9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3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9.xml"/><Relationship Id="rId3" Type="http://schemas.openxmlformats.org/officeDocument/2006/relationships/image" Target="../media/image32.jpeg"/><Relationship Id="rId7" Type="http://schemas.openxmlformats.org/officeDocument/2006/relationships/diagramLayout" Target="../diagrams/layout39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6" Type="http://schemas.openxmlformats.org/officeDocument/2006/relationships/diagramData" Target="../diagrams/data39.xml"/><Relationship Id="rId5" Type="http://schemas.openxmlformats.org/officeDocument/2006/relationships/image" Target="../media/image34.jpeg"/><Relationship Id="rId10" Type="http://schemas.microsoft.com/office/2007/relationships/diagramDrawing" Target="../diagrams/drawing39.xml"/><Relationship Id="rId4" Type="http://schemas.openxmlformats.org/officeDocument/2006/relationships/image" Target="../media/image33.png"/><Relationship Id="rId9" Type="http://schemas.openxmlformats.org/officeDocument/2006/relationships/diagramColors" Target="../diagrams/colors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1.xml"/><Relationship Id="rId3" Type="http://schemas.openxmlformats.org/officeDocument/2006/relationships/diagramLayout" Target="../diagrams/layout40.xml"/><Relationship Id="rId7" Type="http://schemas.openxmlformats.org/officeDocument/2006/relationships/diagramData" Target="../diagrams/data41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0.xml"/><Relationship Id="rId11" Type="http://schemas.microsoft.com/office/2007/relationships/diagramDrawing" Target="../diagrams/drawing41.xml"/><Relationship Id="rId5" Type="http://schemas.openxmlformats.org/officeDocument/2006/relationships/diagramColors" Target="../diagrams/colors40.xml"/><Relationship Id="rId10" Type="http://schemas.openxmlformats.org/officeDocument/2006/relationships/diagramColors" Target="../diagrams/colors41.xml"/><Relationship Id="rId4" Type="http://schemas.openxmlformats.org/officeDocument/2006/relationships/diagramQuickStyle" Target="../diagrams/quickStyle40.xml"/><Relationship Id="rId9" Type="http://schemas.openxmlformats.org/officeDocument/2006/relationships/diagramQuickStyle" Target="../diagrams/quickStyle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-cs324.github.io/winter2022/" TargetMode="External"/><Relationship Id="rId2" Type="http://schemas.openxmlformats.org/officeDocument/2006/relationships/hyperlink" Target="https://web.stanford.edu/class/cs224n/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speech.ee.ntu.edu.tw/~hylee/genai/2024-spring.ph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-cs324.github.io/winter2022/" TargetMode="External"/><Relationship Id="rId2" Type="http://schemas.openxmlformats.org/officeDocument/2006/relationships/hyperlink" Target="https://web.stanford.edu/class/cs224n/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speech.ee.ntu.edu.tw/~hylee/genai/2024-spring.ph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837" y="427931"/>
            <a:ext cx="4191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b="1" spc="-1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课程覆盖内容</a:t>
            </a:r>
            <a:endParaRPr sz="2800" b="1" spc="-1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F29BD11-32A2-E2F7-5623-8736DA61A59C}"/>
              </a:ext>
            </a:extLst>
          </p:cNvPr>
          <p:cNvSpPr txBox="1"/>
          <p:nvPr/>
        </p:nvSpPr>
        <p:spPr>
          <a:xfrm>
            <a:off x="1866900" y="1233005"/>
            <a:ext cx="8458200" cy="5197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2800" b="1" spc="-75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文本表示与语言模型</a:t>
            </a:r>
            <a:endParaRPr lang="en-US" altLang="zh-CN" sz="2800" b="1" spc="-75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2800" b="1" spc="-75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文本分类、信息检索与文本生成</a:t>
            </a:r>
            <a:endParaRPr lang="en-US" altLang="zh-CN" sz="2800" b="1" spc="-75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2800" b="1" spc="-75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预训练模型</a:t>
            </a:r>
            <a:endParaRPr lang="en-US" altLang="zh-CN" sz="2800" b="1" spc="-75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2800" b="1" spc="-75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大语言模型原理及其应用</a:t>
            </a:r>
            <a:endParaRPr lang="en-US" altLang="zh-CN" sz="2800" b="1" spc="-75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2800" b="1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计算机视觉基础</a:t>
            </a:r>
            <a:endParaRPr lang="en-US" altLang="zh-CN" sz="2800" b="1" spc="-7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2800" b="1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视觉语言多模态基础</a:t>
            </a:r>
            <a:endParaRPr lang="en-US" altLang="zh-CN" sz="2800" b="1" spc="-7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2800" b="1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多模态大模型</a:t>
            </a:r>
            <a:endParaRPr lang="en-US" altLang="zh-CN" sz="2800" b="1" spc="-7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2800" b="1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具身智能与世界模型</a:t>
            </a:r>
            <a:endParaRPr lang="en-US" altLang="zh-CN" sz="2800" b="1" spc="-7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158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人类语言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vs.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kumimoji="1" lang="zh-CN" altLang="en-US" dirty="0"/>
              <a:t>程序语言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2839060" y="1784699"/>
          <a:ext cx="8184247" cy="2121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一文了解：精通哪些编程语言的程序员更“吃香”？ - 环信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928" y="4255854"/>
            <a:ext cx="3472723" cy="198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数字时代的语言变迁：人工智能会加速通用语言的出现吗？-36氪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32" y="4350528"/>
            <a:ext cx="2785060" cy="17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695497" y="6236151"/>
            <a:ext cx="114300" cy="2768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dirty="0"/>
              <a:t>x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02219" y="6228210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dirty="0"/>
              <a:t>程序语言</a:t>
            </a:r>
          </a:p>
        </p:txBody>
      </p:sp>
      <p:sp>
        <p:nvSpPr>
          <p:cNvPr id="7" name="燕尾形箭头 6"/>
          <p:cNvSpPr/>
          <p:nvPr/>
        </p:nvSpPr>
        <p:spPr>
          <a:xfrm>
            <a:off x="5617029" y="4819790"/>
            <a:ext cx="1988352" cy="271464"/>
          </a:xfrm>
          <a:prstGeom prst="notchedRightArrow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燕尾形箭头 7"/>
          <p:cNvSpPr/>
          <p:nvPr/>
        </p:nvSpPr>
        <p:spPr>
          <a:xfrm rot="10800000">
            <a:off x="5617029" y="5394579"/>
            <a:ext cx="1988350" cy="271463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129349" y="4601782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dirty="0"/>
              <a:t>信息和数据</a:t>
            </a:r>
            <a:endParaRPr kumimoji="1"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00834" y="5666043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dirty="0"/>
              <a:t>重要工具</a:t>
            </a:r>
            <a:endParaRPr kumimoji="1"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375289" y="1204094"/>
            <a:ext cx="2720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自然地随文化演化的语言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255560" y="1296427"/>
            <a:ext cx="3693319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人特意为某些特定目的而创造的语言</a:t>
            </a:r>
            <a:endParaRPr kumimoji="1" lang="zh-CN" altLang="en-US" dirty="0"/>
          </a:p>
        </p:txBody>
      </p:sp>
      <p:graphicFrame>
        <p:nvGraphicFramePr>
          <p:cNvPr id="18" name="图示 17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常见的自然语言处理任务</a:t>
            </a:r>
          </a:p>
        </p:txBody>
      </p:sp>
      <p:graphicFrame>
        <p:nvGraphicFramePr>
          <p:cNvPr id="18" name="图示 17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264928" y="1240227"/>
            <a:ext cx="7144886" cy="437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任务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自然语言理解（</a:t>
            </a:r>
            <a:r>
              <a:rPr lang="en-US" altLang="zh-CN" sz="2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NLU</a:t>
            </a:r>
            <a:r>
              <a:rPr lang="zh-CN" altLang="en-US" sz="2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情感分析、文本分类、序列标注、信息抽取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自然语言生成（</a:t>
            </a:r>
            <a:r>
              <a:rPr lang="en-US" altLang="zh-CN" sz="2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r>
              <a:rPr lang="zh-CN" altLang="en-US" sz="2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机器翻译、文本摘要、问答、诗歌生成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任务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知识图谱、信息检索、对话系统、推荐系统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多模态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任务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视觉多模态、语音多模态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自然语言理解（</a:t>
            </a:r>
            <a:r>
              <a:rPr kumimoji="1" lang="en-US" altLang="zh-CN" dirty="0"/>
              <a:t>NLU</a:t>
            </a:r>
            <a:r>
              <a:rPr kumimoji="1" lang="zh-CN" altLang="en-US" dirty="0"/>
              <a:t>）</a:t>
            </a:r>
          </a:p>
        </p:txBody>
      </p:sp>
      <p:graphicFrame>
        <p:nvGraphicFramePr>
          <p:cNvPr id="18" name="图示 17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4" descr="Natural Language Understanding (NLU) | Deepgra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24" y="1087666"/>
            <a:ext cx="6441200" cy="491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9407309" y="4321625"/>
            <a:ext cx="2658139" cy="86555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latin typeface="+mn-ea"/>
              </a:rPr>
              <a:t>自然语言理解（</a:t>
            </a:r>
            <a:r>
              <a:rPr lang="en-GB" altLang="zh-CN" sz="1600" b="1" dirty="0">
                <a:latin typeface="+mn-ea"/>
              </a:rPr>
              <a:t>NLU</a:t>
            </a:r>
            <a:r>
              <a:rPr lang="zh-CN" altLang="en-GB" sz="1600" b="1" dirty="0">
                <a:latin typeface="+mn-ea"/>
              </a:rPr>
              <a:t>）</a:t>
            </a:r>
            <a:r>
              <a:rPr lang="zh-CN" altLang="en-US" sz="1600" dirty="0">
                <a:latin typeface="+mn-ea"/>
              </a:rPr>
              <a:t>主要目的是</a:t>
            </a:r>
            <a:r>
              <a:rPr lang="zh-CN" altLang="en-US" sz="1600" b="1" u="sng" dirty="0">
                <a:solidFill>
                  <a:srgbClr val="FF0000"/>
                </a:solidFill>
                <a:latin typeface="+mn-ea"/>
              </a:rPr>
              <a:t>将自然语言转化为结构化数据</a:t>
            </a:r>
            <a:r>
              <a:rPr lang="zh-CN" altLang="en-US" sz="1600" dirty="0">
                <a:latin typeface="+mn-ea"/>
              </a:rPr>
              <a:t>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902854" y="5141837"/>
            <a:ext cx="2658139" cy="86555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latin typeface="+mn-ea"/>
              </a:rPr>
              <a:t>自然语言生成（</a:t>
            </a:r>
            <a:r>
              <a:rPr lang="en-GB" altLang="zh-CN" sz="1600" b="1" dirty="0">
                <a:latin typeface="+mn-ea"/>
              </a:rPr>
              <a:t>NLG</a:t>
            </a:r>
            <a:r>
              <a:rPr lang="zh-CN" altLang="en-GB" sz="1600" b="1" dirty="0">
                <a:latin typeface="+mn-ea"/>
              </a:rPr>
              <a:t>）</a:t>
            </a:r>
            <a:r>
              <a:rPr lang="zh-CN" altLang="en-US" sz="1600" dirty="0">
                <a:latin typeface="+mn-ea"/>
              </a:rPr>
              <a:t>主要目的是</a:t>
            </a:r>
            <a:r>
              <a:rPr lang="zh-CN" altLang="en-US" sz="1600" dirty="0"/>
              <a:t>自动</a:t>
            </a:r>
            <a:r>
              <a:rPr lang="zh-CN" altLang="en-US" sz="1600" b="1" u="sng" dirty="0">
                <a:solidFill>
                  <a:srgbClr val="FF0000"/>
                </a:solidFill>
              </a:rPr>
              <a:t>生成人类可读的自然语言文本</a:t>
            </a:r>
            <a:r>
              <a:rPr lang="zh-CN" altLang="en-US" sz="1600" dirty="0">
                <a:latin typeface="+mn-ea"/>
              </a:rPr>
              <a:t>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65255" y="5932967"/>
            <a:ext cx="4971879" cy="6413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ea"/>
              </a:rPr>
              <a:t>NLU</a:t>
            </a:r>
            <a:r>
              <a:rPr lang="zh-CN" altLang="en-US" b="1" dirty="0">
                <a:latin typeface="+mn-ea"/>
              </a:rPr>
              <a:t> 和 </a:t>
            </a:r>
            <a:r>
              <a:rPr lang="en-US" altLang="zh-CN" b="1" dirty="0">
                <a:latin typeface="+mn-ea"/>
              </a:rPr>
              <a:t>NLG</a:t>
            </a:r>
            <a:r>
              <a:rPr lang="zh-CN" altLang="en-US" b="1" dirty="0">
                <a:latin typeface="+mn-ea"/>
              </a:rPr>
              <a:t> 是 </a:t>
            </a:r>
            <a:r>
              <a:rPr lang="en-GB" altLang="zh-CN" b="1" dirty="0">
                <a:latin typeface="+mn-ea"/>
              </a:rPr>
              <a:t>NLP </a:t>
            </a:r>
            <a:r>
              <a:rPr lang="zh-CN" altLang="en-US" b="1" dirty="0">
                <a:latin typeface="+mn-ea"/>
              </a:rPr>
              <a:t>的两个重要基础子领域，</a:t>
            </a:r>
            <a:r>
              <a:rPr lang="en-GB" altLang="zh-CN" b="1" dirty="0">
                <a:latin typeface="+mn-ea"/>
              </a:rPr>
              <a:t>NLU </a:t>
            </a:r>
            <a:r>
              <a:rPr lang="zh-CN" altLang="en-US" b="1" dirty="0">
                <a:latin typeface="+mn-ea"/>
              </a:rPr>
              <a:t>关注理解，</a:t>
            </a:r>
            <a:r>
              <a:rPr lang="en-GB" altLang="zh-CN" b="1" dirty="0">
                <a:latin typeface="+mn-ea"/>
              </a:rPr>
              <a:t>NLG </a:t>
            </a:r>
            <a:r>
              <a:rPr lang="zh-CN" altLang="en-US" b="1" dirty="0">
                <a:latin typeface="+mn-ea"/>
              </a:rPr>
              <a:t>关注生成，二者相辅相成。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自然语言处理的发展历程</a:t>
            </a:r>
          </a:p>
        </p:txBody>
      </p:sp>
      <p:graphicFrame>
        <p:nvGraphicFramePr>
          <p:cNvPr id="8" name="图示 7"/>
          <p:cNvGraphicFramePr/>
          <p:nvPr/>
        </p:nvGraphicFramePr>
        <p:xfrm>
          <a:off x="2071688" y="1557336"/>
          <a:ext cx="9758362" cy="4500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" name="图示 3"/>
          <p:cNvGraphicFramePr/>
          <p:nvPr/>
        </p:nvGraphicFramePr>
        <p:xfrm>
          <a:off x="1981200" y="5834918"/>
          <a:ext cx="9544163" cy="44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5" name="图示 4"/>
          <p:cNvGraphicFramePr/>
          <p:nvPr/>
        </p:nvGraphicFramePr>
        <p:xfrm>
          <a:off x="1981200" y="1334355"/>
          <a:ext cx="9544163" cy="44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基于规则的方法（</a:t>
            </a:r>
            <a:r>
              <a:rPr lang="en-US" altLang="zh-CN" dirty="0"/>
              <a:t>1950</a:t>
            </a:r>
            <a:r>
              <a:rPr lang="en-GB" altLang="zh-CN" dirty="0"/>
              <a:t>s-1980s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图示 6"/>
          <p:cNvGraphicFramePr/>
          <p:nvPr/>
        </p:nvGraphicFramePr>
        <p:xfrm>
          <a:off x="3010789" y="1249039"/>
          <a:ext cx="7408856" cy="244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742469" y="3698360"/>
            <a:ext cx="3462486" cy="222862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340"/>
              </a:spcBef>
              <a:tabLst>
                <a:tab pos="24066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核心技术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:</a:t>
            </a:r>
          </a:p>
          <a:p>
            <a:pPr lvl="2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形式语法规则</a:t>
            </a:r>
          </a:p>
          <a:p>
            <a:pPr lvl="2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语义网络</a:t>
            </a:r>
          </a:p>
          <a:p>
            <a:pPr lvl="2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逻辑推理系统</a:t>
            </a:r>
          </a:p>
          <a:p>
            <a:pPr lvl="2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人工编写的词典和知识库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56062" y="3698360"/>
            <a:ext cx="3986938" cy="232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40"/>
              </a:spcBef>
              <a:tabLst>
                <a:tab pos="24066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应用领域：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简单问答系统</a:t>
            </a:r>
          </a:p>
          <a:p>
            <a:pPr marL="800100" lvl="1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特定领域的文本分析</a:t>
            </a:r>
          </a:p>
          <a:p>
            <a:pPr marL="800100" lvl="1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早期机器翻译</a:t>
            </a:r>
          </a:p>
          <a:p>
            <a:pPr marL="800100" lvl="1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垃圾邮件分类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30721" y="2878174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dirty="0"/>
              <a:t>1956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451104" y="2878173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dirty="0"/>
              <a:t>1964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280573" y="2878173"/>
            <a:ext cx="512961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dirty="0"/>
              <a:t>1970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110042" y="2878173"/>
            <a:ext cx="512961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dirty="0"/>
              <a:t>1980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425536" y="1389547"/>
            <a:ext cx="923330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dirty="0"/>
              <a:t>乔姆斯基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形式语法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97829" y="1249041"/>
            <a:ext cx="1213379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dirty="0"/>
              <a:t>伊莉莎（</a:t>
            </a:r>
            <a:r>
              <a:rPr kumimoji="1" lang="en-GB" altLang="zh-CN" dirty="0"/>
              <a:t>Eliza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对话系统</a:t>
            </a:r>
          </a:p>
          <a:p>
            <a:pPr algn="ctr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94172" y="1275647"/>
            <a:ext cx="1149402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dirty="0"/>
              <a:t>威诺格拉德</a:t>
            </a:r>
            <a:r>
              <a:rPr kumimoji="1" lang="en-GB" altLang="zh-CN" dirty="0"/>
              <a:t>SHRDLU</a:t>
            </a:r>
            <a:r>
              <a:rPr kumimoji="1" lang="zh-CN" altLang="en-US" dirty="0"/>
              <a:t>对话系统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42841" y="1413139"/>
            <a:ext cx="1213379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dirty="0"/>
              <a:t>专家系统与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知识库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基于统计的方法（</a:t>
            </a:r>
            <a:r>
              <a:rPr lang="en-US" altLang="zh-CN" dirty="0">
                <a:solidFill>
                  <a:srgbClr val="FF0000"/>
                </a:solidFill>
              </a:rPr>
              <a:t>1950</a:t>
            </a:r>
            <a:r>
              <a:rPr lang="en-GB" altLang="zh-CN" dirty="0">
                <a:solidFill>
                  <a:srgbClr val="FF0000"/>
                </a:solidFill>
              </a:rPr>
              <a:t>s-2000s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742469" y="3698360"/>
            <a:ext cx="3353531" cy="22286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340"/>
              </a:spcBef>
              <a:tabLst>
                <a:tab pos="24066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核心技术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:</a:t>
            </a:r>
          </a:p>
          <a:p>
            <a:pPr lvl="2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/>
              <a:t>基于统计的词表示方法</a:t>
            </a:r>
            <a:endParaRPr lang="en-US" altLang="zh-CN" dirty="0"/>
          </a:p>
          <a:p>
            <a:pPr lvl="2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/>
              <a:t>概率上下文无关文法</a:t>
            </a:r>
            <a:endParaRPr lang="en-US" altLang="zh-CN" dirty="0"/>
          </a:p>
          <a:p>
            <a:pPr lvl="2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/>
              <a:t>贝叶斯方法 </a:t>
            </a:r>
            <a:endParaRPr lang="en-US" altLang="zh-CN" dirty="0"/>
          </a:p>
          <a:p>
            <a:pPr lvl="2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/>
              <a:t>统计机器学习算法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56062" y="3698360"/>
            <a:ext cx="3986938" cy="232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40"/>
              </a:spcBef>
              <a:tabLst>
                <a:tab pos="24066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应用领域：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/>
              <a:t>统计机器翻译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/>
              <a:t>词性标注 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/>
              <a:t>命名实体识别 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/>
              <a:t>句法分析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1877523" y="767395"/>
          <a:ext cx="10228882" cy="3357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134496" y="2913204"/>
            <a:ext cx="397545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1954</a:t>
            </a:r>
            <a:endParaRPr kumimoji="1"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1838938" y="1545357"/>
            <a:ext cx="92743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词袋模型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93840" y="1556424"/>
            <a:ext cx="84427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altLang="zh-CN" sz="1400" dirty="0"/>
              <a:t>TF-IDF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93576" y="1341732"/>
            <a:ext cx="1038424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隐马尔</a:t>
            </a:r>
            <a:endParaRPr kumimoji="1" lang="en-US" altLang="zh-CN" sz="1400" dirty="0">
              <a:latin typeface="+mn-ea"/>
            </a:endParaRPr>
          </a:p>
          <a:p>
            <a:pPr algn="ctr"/>
            <a:r>
              <a:rPr kumimoji="1" lang="zh-CN" altLang="en-US" sz="1400" dirty="0">
                <a:latin typeface="+mn-ea"/>
              </a:rPr>
              <a:t>可夫</a:t>
            </a:r>
            <a:endParaRPr kumimoji="1" lang="en-US" altLang="zh-CN" sz="1400" dirty="0">
              <a:latin typeface="+mn-ea"/>
            </a:endParaRPr>
          </a:p>
          <a:p>
            <a:pPr algn="ctr"/>
            <a:r>
              <a:rPr kumimoji="1" lang="zh-CN" altLang="en-US" sz="1400" dirty="0">
                <a:latin typeface="+mn-ea"/>
              </a:rPr>
              <a:t>模型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83499" y="1483468"/>
            <a:ext cx="847247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 dirty="0"/>
              <a:t>最大熵</a:t>
            </a:r>
            <a:br>
              <a:rPr lang="en-US" altLang="zh-CN" sz="1400" dirty="0"/>
            </a:br>
            <a:r>
              <a:rPr lang="zh-CN" altLang="en-US" sz="1400" dirty="0"/>
              <a:t>模型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32784" y="2913204"/>
            <a:ext cx="397545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1972</a:t>
            </a:r>
            <a:endParaRPr kumimoji="1"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978656" y="2913204"/>
            <a:ext cx="487313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1980s</a:t>
            </a:r>
            <a:endParaRPr kumimoji="1" lang="zh-CN" altLang="en-US" sz="1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889392" y="2913204"/>
            <a:ext cx="487313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1980s</a:t>
            </a:r>
            <a:endParaRPr kumimoji="1"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8403951" y="1339519"/>
            <a:ext cx="827774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 dirty="0"/>
              <a:t>潜在</a:t>
            </a:r>
            <a:br>
              <a:rPr lang="en-US" altLang="zh-CN" sz="1400" dirty="0"/>
            </a:br>
            <a:r>
              <a:rPr lang="zh-CN" altLang="en-US" sz="1400" dirty="0"/>
              <a:t>语义分析模型</a:t>
            </a:r>
            <a:r>
              <a:rPr lang="en-US" altLang="zh-CN" sz="1400" dirty="0"/>
              <a:t> LSA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454469" y="1339519"/>
            <a:ext cx="807013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en-GB" altLang="zh-CN" sz="1400" dirty="0"/>
              <a:t>IBM</a:t>
            </a:r>
            <a:r>
              <a:rPr lang="zh-CN" altLang="en-US" sz="1400" dirty="0"/>
              <a:t>统计机器翻译模型</a:t>
            </a:r>
            <a:endParaRPr lang="zh-CN" altLang="zh-CN" sz="1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0250690" y="1350808"/>
            <a:ext cx="807012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潜在狄利克雷分配 </a:t>
            </a:r>
            <a:r>
              <a:rPr kumimoji="1" lang="en-US" altLang="zh-CN" sz="1400" dirty="0">
                <a:latin typeface="+mn-ea"/>
              </a:rPr>
              <a:t>LDA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289393" y="1339519"/>
            <a:ext cx="9274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 dirty="0"/>
              <a:t>条件</a:t>
            </a:r>
            <a:endParaRPr lang="en-US" altLang="zh-CN" sz="1400" dirty="0"/>
          </a:p>
          <a:p>
            <a:pPr algn="ctr"/>
            <a:r>
              <a:rPr lang="zh-CN" altLang="en-US" sz="1400" dirty="0"/>
              <a:t>随机场</a:t>
            </a:r>
            <a:br>
              <a:rPr lang="en-US" altLang="zh-CN" sz="1400" dirty="0"/>
            </a:br>
            <a:r>
              <a:rPr lang="en-US" altLang="zh-CN" sz="1400" dirty="0"/>
              <a:t>CRF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366489" y="1231797"/>
            <a:ext cx="1062960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噪声</a:t>
            </a:r>
            <a:br>
              <a:rPr kumimoji="1" lang="en-US" altLang="zh-CN" sz="1400" dirty="0">
                <a:latin typeface="+mn-ea"/>
              </a:rPr>
            </a:br>
            <a:r>
              <a:rPr kumimoji="1" lang="zh-CN" altLang="en-US" sz="1400" dirty="0">
                <a:latin typeface="+mn-ea"/>
              </a:rPr>
              <a:t>通道模型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 Noisy Channel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28199" y="1449795"/>
            <a:ext cx="72539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1400" dirty="0">
                <a:latin typeface="+mn-ea"/>
              </a:rPr>
              <a:t>N-Gram</a:t>
            </a:r>
            <a:br>
              <a:rPr kumimoji="1" lang="en-US" altLang="zh-CN" sz="1400" dirty="0">
                <a:latin typeface="+mn-ea"/>
              </a:rPr>
            </a:br>
            <a:r>
              <a:rPr kumimoji="1" lang="zh-CN" altLang="en-US" sz="1400" dirty="0">
                <a:latin typeface="+mn-ea"/>
              </a:rPr>
              <a:t>语言模型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766447" y="2913204"/>
            <a:ext cx="537189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1980s</a:t>
            </a:r>
            <a:endParaRPr kumimoji="1" lang="zh-CN" altLang="en-US" sz="1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6649917" y="2913204"/>
            <a:ext cx="592857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1990s</a:t>
            </a:r>
            <a:endParaRPr kumimoji="1" lang="zh-CN" altLang="en-US" sz="1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681576" y="2913204"/>
            <a:ext cx="49416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1990s</a:t>
            </a:r>
            <a:endParaRPr kumimoji="1" lang="zh-CN" altLang="en-US" sz="1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8601555" y="2913204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1993</a:t>
            </a:r>
            <a:endParaRPr kumimoji="1" lang="zh-CN" altLang="en-US" sz="1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9534674" y="2913204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1998</a:t>
            </a:r>
            <a:endParaRPr kumimoji="1"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0467793" y="2902162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2003</a:t>
            </a:r>
            <a:endParaRPr kumimoji="1"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基于深度学习的方法（</a:t>
            </a:r>
            <a:r>
              <a:rPr lang="en-US" altLang="zh-CN" dirty="0">
                <a:solidFill>
                  <a:srgbClr val="FF0000"/>
                </a:solidFill>
              </a:rPr>
              <a:t>2000</a:t>
            </a:r>
            <a:r>
              <a:rPr lang="en-GB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至今）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图示 6"/>
          <p:cNvGraphicFramePr/>
          <p:nvPr/>
        </p:nvGraphicFramePr>
        <p:xfrm>
          <a:off x="1845249" y="582340"/>
          <a:ext cx="10228882" cy="3357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102222" y="2698044"/>
            <a:ext cx="397545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2003</a:t>
            </a:r>
            <a:endParaRPr kumimoji="1" lang="zh-CN" altLang="en-US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1838542" y="1176897"/>
            <a:ext cx="9274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神经网络语言模型</a:t>
            </a:r>
            <a:r>
              <a:rPr kumimoji="1" lang="en-US" altLang="zh-CN" sz="1400" dirty="0">
                <a:latin typeface="+mn-ea"/>
              </a:rPr>
              <a:t>NNLM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1488" y="1176893"/>
            <a:ext cx="84427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词向量</a:t>
            </a:r>
            <a:endParaRPr kumimoji="1" lang="en-US" altLang="zh-CN" sz="1400" dirty="0">
              <a:latin typeface="+mn-ea"/>
            </a:endParaRPr>
          </a:p>
          <a:p>
            <a:pPr algn="ctr"/>
            <a:r>
              <a:rPr kumimoji="1" lang="zh-CN" altLang="en-US" sz="1400" dirty="0">
                <a:latin typeface="+mn-ea"/>
              </a:rPr>
              <a:t>模型</a:t>
            </a:r>
            <a:r>
              <a:rPr kumimoji="1" lang="en-US" altLang="zh-CN" sz="1400" dirty="0">
                <a:latin typeface="+mn-ea"/>
              </a:rPr>
              <a:t>Word2Vec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46837" y="1176893"/>
            <a:ext cx="68319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词向量模型</a:t>
            </a:r>
            <a:r>
              <a:rPr kumimoji="1" lang="en-US" altLang="zh-CN" sz="1400" dirty="0">
                <a:latin typeface="+mn-ea"/>
              </a:rPr>
              <a:t>Glove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35432" y="1017660"/>
            <a:ext cx="927430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序列到序列翻译模型</a:t>
            </a:r>
            <a:endParaRPr kumimoji="1" lang="en-US" altLang="zh-CN" sz="1400" dirty="0">
              <a:latin typeface="+mn-ea"/>
            </a:endParaRPr>
          </a:p>
          <a:p>
            <a:pPr algn="ctr"/>
            <a:r>
              <a:rPr kumimoji="1" lang="en-US" altLang="zh-CN" sz="1400" dirty="0">
                <a:latin typeface="+mn-ea"/>
              </a:rPr>
              <a:t>LSTM Seq2Seq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00510" y="2698044"/>
            <a:ext cx="397545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2013</a:t>
            </a:r>
            <a:endParaRPr kumimoji="1"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946382" y="2698044"/>
            <a:ext cx="397545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2014</a:t>
            </a:r>
            <a:endParaRPr kumimoji="1" lang="zh-CN" altLang="en-US" sz="1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857118" y="2698044"/>
            <a:ext cx="397545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2014</a:t>
            </a:r>
            <a:endParaRPr kumimoji="1"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5479701" y="1040237"/>
            <a:ext cx="1178521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注意力机制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LSTM + Seq2Seq </a:t>
            </a:r>
          </a:p>
          <a:p>
            <a:pPr algn="ctr"/>
            <a:r>
              <a:rPr kumimoji="1" lang="en-US" altLang="zh-CN" sz="1400" dirty="0">
                <a:latin typeface="+mn-ea"/>
              </a:rPr>
              <a:t>With Attention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85323" y="1176891"/>
            <a:ext cx="9274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门控递归</a:t>
            </a:r>
            <a:br>
              <a:rPr kumimoji="1" lang="en-US" altLang="zh-CN" sz="1400" dirty="0">
                <a:latin typeface="+mn-ea"/>
              </a:rPr>
            </a:br>
            <a:r>
              <a:rPr kumimoji="1" lang="zh-CN" altLang="en-US" sz="1400" dirty="0">
                <a:latin typeface="+mn-ea"/>
              </a:rPr>
              <a:t>神经网络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GRU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32321" y="1175706"/>
            <a:ext cx="9274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自注意力</a:t>
            </a:r>
            <a:endParaRPr kumimoji="1" lang="en-US" altLang="zh-CN" sz="1400" dirty="0">
              <a:latin typeface="+mn-ea"/>
            </a:endParaRPr>
          </a:p>
          <a:p>
            <a:pPr algn="ctr"/>
            <a:r>
              <a:rPr kumimoji="1" lang="zh-CN" altLang="en-US" sz="1400" dirty="0">
                <a:latin typeface="+mn-ea"/>
              </a:rPr>
              <a:t>机制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Transformer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31536" y="1175706"/>
            <a:ext cx="9274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上下文</a:t>
            </a:r>
            <a:br>
              <a:rPr kumimoji="1" lang="en-US" altLang="zh-CN" sz="1400" dirty="0">
                <a:latin typeface="+mn-ea"/>
              </a:rPr>
            </a:br>
            <a:r>
              <a:rPr kumimoji="1" lang="zh-CN" altLang="en-US" sz="1400" dirty="0">
                <a:latin typeface="+mn-ea"/>
              </a:rPr>
              <a:t>词向量</a:t>
            </a:r>
            <a:endParaRPr kumimoji="1" lang="en-US" altLang="zh-CN" sz="1400" dirty="0">
              <a:latin typeface="+mn-ea"/>
            </a:endParaRPr>
          </a:p>
          <a:p>
            <a:pPr algn="ctr"/>
            <a:r>
              <a:rPr kumimoji="1" lang="en-US" altLang="zh-CN" sz="1400" dirty="0">
                <a:latin typeface="+mn-ea"/>
              </a:rPr>
              <a:t>ELMo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279726" y="1186994"/>
            <a:ext cx="927431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自然语言理解预训练</a:t>
            </a:r>
            <a:r>
              <a:rPr kumimoji="1" lang="en-US" altLang="zh-CN" sz="1400" dirty="0">
                <a:latin typeface="+mn-ea"/>
              </a:rPr>
              <a:t>BERT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275137" y="1186995"/>
            <a:ext cx="9274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自然语言生成预训练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GPT-1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797026" y="2698044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2014</a:t>
            </a:r>
            <a:endParaRPr kumimoji="1" lang="zh-CN" altLang="en-US" sz="1400" dirty="0"/>
          </a:p>
        </p:txBody>
      </p:sp>
      <p:sp>
        <p:nvSpPr>
          <p:cNvPr id="72" name="文本框 71"/>
          <p:cNvSpPr txBox="1"/>
          <p:nvPr/>
        </p:nvSpPr>
        <p:spPr>
          <a:xfrm>
            <a:off x="6729323" y="2698044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2015</a:t>
            </a:r>
            <a:endParaRPr kumimoji="1" lang="zh-CN" altLang="en-US" sz="1400" dirty="0"/>
          </a:p>
        </p:txBody>
      </p:sp>
      <p:sp>
        <p:nvSpPr>
          <p:cNvPr id="73" name="文本框 72"/>
          <p:cNvSpPr txBox="1"/>
          <p:nvPr/>
        </p:nvSpPr>
        <p:spPr>
          <a:xfrm>
            <a:off x="7649302" y="2698044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2017</a:t>
            </a:r>
            <a:endParaRPr kumimoji="1" lang="zh-CN" altLang="en-US" sz="1400" dirty="0"/>
          </a:p>
        </p:txBody>
      </p:sp>
      <p:sp>
        <p:nvSpPr>
          <p:cNvPr id="74" name="文本框 73"/>
          <p:cNvSpPr txBox="1"/>
          <p:nvPr/>
        </p:nvSpPr>
        <p:spPr>
          <a:xfrm>
            <a:off x="8569281" y="2698044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2018</a:t>
            </a:r>
            <a:endParaRPr kumimoji="1" lang="zh-CN" altLang="en-US" sz="1400" dirty="0"/>
          </a:p>
        </p:txBody>
      </p:sp>
      <p:sp>
        <p:nvSpPr>
          <p:cNvPr id="75" name="文本框 74"/>
          <p:cNvSpPr txBox="1"/>
          <p:nvPr/>
        </p:nvSpPr>
        <p:spPr>
          <a:xfrm>
            <a:off x="9502400" y="2698044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2018</a:t>
            </a:r>
            <a:endParaRPr kumimoji="1" lang="zh-CN" altLang="en-US" sz="1400" dirty="0"/>
          </a:p>
        </p:txBody>
      </p:sp>
      <p:sp>
        <p:nvSpPr>
          <p:cNvPr id="76" name="文本框 75"/>
          <p:cNvSpPr txBox="1"/>
          <p:nvPr/>
        </p:nvSpPr>
        <p:spPr>
          <a:xfrm>
            <a:off x="10435519" y="2687002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2018</a:t>
            </a:r>
            <a:endParaRPr kumimoji="1" lang="zh-CN" altLang="en-US" sz="1400" dirty="0"/>
          </a:p>
        </p:txBody>
      </p:sp>
      <p:graphicFrame>
        <p:nvGraphicFramePr>
          <p:cNvPr id="77" name="图示 76"/>
          <p:cNvGraphicFramePr/>
          <p:nvPr/>
        </p:nvGraphicFramePr>
        <p:xfrm>
          <a:off x="1930381" y="2854620"/>
          <a:ext cx="10228882" cy="3357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78" name="文本框 77"/>
          <p:cNvSpPr txBox="1"/>
          <p:nvPr/>
        </p:nvSpPr>
        <p:spPr>
          <a:xfrm>
            <a:off x="2194061" y="4965640"/>
            <a:ext cx="397545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2019</a:t>
            </a:r>
            <a:endParaRPr kumimoji="1" lang="zh-CN" altLang="en-US" sz="1400" dirty="0"/>
          </a:p>
        </p:txBody>
      </p:sp>
      <p:sp>
        <p:nvSpPr>
          <p:cNvPr id="79" name="文本框 78"/>
          <p:cNvSpPr txBox="1"/>
          <p:nvPr/>
        </p:nvSpPr>
        <p:spPr>
          <a:xfrm>
            <a:off x="1930381" y="3444493"/>
            <a:ext cx="9274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一切皆生成大一统模型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T5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933327" y="3444489"/>
            <a:ext cx="84427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大一统问答模型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 err="1">
                <a:latin typeface="+mn-ea"/>
              </a:rPr>
              <a:t>UnifiedQA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825111" y="3443301"/>
            <a:ext cx="84427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规模定律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Scaling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Law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727271" y="3443302"/>
            <a:ext cx="9274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1400" dirty="0">
                <a:latin typeface="+mn-ea"/>
              </a:rPr>
              <a:t>1750</a:t>
            </a:r>
            <a:r>
              <a:rPr kumimoji="1" lang="zh-CN" altLang="en-US" sz="1400" dirty="0">
                <a:latin typeface="+mn-ea"/>
              </a:rPr>
              <a:t>亿参数大模型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GPT-3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092349" y="4965640"/>
            <a:ext cx="397545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2020</a:t>
            </a:r>
            <a:endParaRPr kumimoji="1" lang="zh-CN" altLang="en-US" sz="1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4038221" y="4965640"/>
            <a:ext cx="397545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2020</a:t>
            </a:r>
            <a:endParaRPr kumimoji="1" lang="zh-CN" altLang="en-US" sz="1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4948957" y="4965640"/>
            <a:ext cx="397545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2020</a:t>
            </a:r>
            <a:endParaRPr kumimoji="1" lang="zh-CN" altLang="en-US" sz="1400" dirty="0"/>
          </a:p>
        </p:txBody>
      </p:sp>
      <p:sp>
        <p:nvSpPr>
          <p:cNvPr id="86" name="文本框 85"/>
          <p:cNvSpPr txBox="1"/>
          <p:nvPr/>
        </p:nvSpPr>
        <p:spPr>
          <a:xfrm>
            <a:off x="5529373" y="3426713"/>
            <a:ext cx="1178521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大模型</a:t>
            </a:r>
            <a:br>
              <a:rPr kumimoji="1" lang="en-US" altLang="zh-CN" sz="1400" dirty="0">
                <a:latin typeface="+mn-ea"/>
              </a:rPr>
            </a:br>
            <a:r>
              <a:rPr kumimoji="1" lang="zh-CN" altLang="en-US" sz="1400" dirty="0">
                <a:latin typeface="+mn-ea"/>
              </a:rPr>
              <a:t>指令微调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FLAN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524160" y="3443302"/>
            <a:ext cx="9274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思维链</a:t>
            </a:r>
            <a:br>
              <a:rPr kumimoji="1" lang="en-US" altLang="zh-CN" sz="1400" dirty="0">
                <a:latin typeface="+mn-ea"/>
              </a:rPr>
            </a:br>
            <a:r>
              <a:rPr kumimoji="1" lang="zh-CN" altLang="en-US" sz="1400" dirty="0">
                <a:latin typeface="+mn-ea"/>
              </a:rPr>
              <a:t>提示学习 </a:t>
            </a:r>
            <a:r>
              <a:rPr kumimoji="1" lang="en-US" altLang="zh-CN" sz="1400" dirty="0" err="1">
                <a:latin typeface="+mn-ea"/>
              </a:rPr>
              <a:t>CoT</a:t>
            </a:r>
            <a:r>
              <a:rPr kumimoji="1" lang="zh-CN" altLang="en-US" sz="1400" dirty="0">
                <a:latin typeface="+mn-ea"/>
              </a:rPr>
              <a:t> 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8423375" y="3443302"/>
            <a:ext cx="9274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人类反馈</a:t>
            </a:r>
            <a:br>
              <a:rPr kumimoji="1" lang="en-US" altLang="zh-CN" sz="1400" dirty="0">
                <a:latin typeface="+mn-ea"/>
              </a:rPr>
            </a:br>
            <a:r>
              <a:rPr kumimoji="1" lang="zh-CN" altLang="en-US" sz="1400" dirty="0">
                <a:latin typeface="+mn-ea"/>
              </a:rPr>
              <a:t>强化学习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InstructGPT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371565" y="3443301"/>
            <a:ext cx="927431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改变世界的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ChatGPT</a:t>
            </a:r>
            <a:br>
              <a:rPr kumimoji="1" lang="en-US" altLang="zh-CN" sz="1400" dirty="0">
                <a:latin typeface="+mn-ea"/>
              </a:rPr>
            </a:br>
            <a:r>
              <a:rPr kumimoji="1" lang="zh-CN" altLang="en-US" sz="1400" dirty="0">
                <a:latin typeface="+mn-ea"/>
              </a:rPr>
              <a:t>和 </a:t>
            </a:r>
            <a:r>
              <a:rPr kumimoji="1" lang="en-US" altLang="zh-CN" sz="1400" dirty="0">
                <a:latin typeface="+mn-ea"/>
              </a:rPr>
              <a:t>GPT-4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366976" y="3273967"/>
            <a:ext cx="927430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迈向深度</a:t>
            </a:r>
            <a:br>
              <a:rPr kumimoji="1" lang="en-US" altLang="zh-CN" sz="1400" dirty="0">
                <a:latin typeface="+mn-ea"/>
              </a:rPr>
            </a:br>
            <a:r>
              <a:rPr kumimoji="1" lang="zh-CN" altLang="en-US" sz="1400" dirty="0">
                <a:latin typeface="+mn-ea"/>
              </a:rPr>
              <a:t>推理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GPT-4o</a:t>
            </a:r>
            <a:r>
              <a:rPr kumimoji="1" lang="zh-CN" altLang="en-US" sz="1400" dirty="0">
                <a:latin typeface="+mn-ea"/>
              </a:rPr>
              <a:t> 和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>
                <a:latin typeface="+mn-ea"/>
              </a:rPr>
              <a:t>OpenAI o1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888865" y="4965640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2021</a:t>
            </a:r>
            <a:endParaRPr kumimoji="1" lang="zh-CN" altLang="en-US" sz="1400" dirty="0"/>
          </a:p>
        </p:txBody>
      </p:sp>
      <p:sp>
        <p:nvSpPr>
          <p:cNvPr id="93" name="文本框 92"/>
          <p:cNvSpPr txBox="1"/>
          <p:nvPr/>
        </p:nvSpPr>
        <p:spPr>
          <a:xfrm>
            <a:off x="6821162" y="4965640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2021</a:t>
            </a:r>
            <a:endParaRPr kumimoji="1" lang="zh-CN" altLang="en-US" sz="1400" dirty="0"/>
          </a:p>
        </p:txBody>
      </p:sp>
      <p:sp>
        <p:nvSpPr>
          <p:cNvPr id="94" name="文本框 93"/>
          <p:cNvSpPr txBox="1"/>
          <p:nvPr/>
        </p:nvSpPr>
        <p:spPr>
          <a:xfrm>
            <a:off x="7741141" y="4965640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2022</a:t>
            </a:r>
            <a:endParaRPr kumimoji="1" lang="zh-CN" altLang="en-US" sz="1400" dirty="0"/>
          </a:p>
        </p:txBody>
      </p:sp>
      <p:sp>
        <p:nvSpPr>
          <p:cNvPr id="95" name="文本框 94"/>
          <p:cNvSpPr txBox="1"/>
          <p:nvPr/>
        </p:nvSpPr>
        <p:spPr>
          <a:xfrm>
            <a:off x="8661120" y="4965640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2022</a:t>
            </a:r>
            <a:endParaRPr kumimoji="1" lang="zh-CN" altLang="en-US" sz="1400" dirty="0"/>
          </a:p>
        </p:txBody>
      </p:sp>
      <p:sp>
        <p:nvSpPr>
          <p:cNvPr id="96" name="文本框 95"/>
          <p:cNvSpPr txBox="1"/>
          <p:nvPr/>
        </p:nvSpPr>
        <p:spPr>
          <a:xfrm>
            <a:off x="9594239" y="4965640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2023</a:t>
            </a:r>
            <a:endParaRPr kumimoji="1" lang="zh-CN" altLang="en-US" sz="1400" dirty="0"/>
          </a:p>
        </p:txBody>
      </p:sp>
      <p:sp>
        <p:nvSpPr>
          <p:cNvPr id="97" name="文本框 96"/>
          <p:cNvSpPr txBox="1"/>
          <p:nvPr/>
        </p:nvSpPr>
        <p:spPr>
          <a:xfrm>
            <a:off x="10527358" y="4954598"/>
            <a:ext cx="39754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2024</a:t>
            </a:r>
            <a:endParaRPr kumimoji="1" lang="zh-CN" altLang="en-US" sz="1400" dirty="0"/>
          </a:p>
        </p:txBody>
      </p:sp>
      <p:sp>
        <p:nvSpPr>
          <p:cNvPr id="98" name="文本框 97"/>
          <p:cNvSpPr txBox="1"/>
          <p:nvPr/>
        </p:nvSpPr>
        <p:spPr>
          <a:xfrm>
            <a:off x="6556219" y="3425079"/>
            <a:ext cx="9274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1" lang="zh-CN" altLang="en-US" sz="1400" dirty="0">
                <a:latin typeface="+mn-ea"/>
              </a:rPr>
              <a:t>网页浏览</a:t>
            </a:r>
            <a:br>
              <a:rPr kumimoji="1" lang="en-US" altLang="zh-CN" sz="1400" dirty="0">
                <a:latin typeface="+mn-ea"/>
              </a:rPr>
            </a:br>
            <a:r>
              <a:rPr kumimoji="1" lang="zh-CN" altLang="en-US" sz="1400" dirty="0">
                <a:latin typeface="+mn-ea"/>
              </a:rPr>
              <a:t>智能体</a:t>
            </a:r>
            <a:br>
              <a:rPr kumimoji="1" lang="en-US" altLang="zh-CN" sz="1400" dirty="0">
                <a:latin typeface="+mn-ea"/>
              </a:rPr>
            </a:br>
            <a:r>
              <a:rPr kumimoji="1" lang="en-US" altLang="zh-CN" sz="1400" dirty="0" err="1">
                <a:latin typeface="+mn-ea"/>
              </a:rPr>
              <a:t>WebGPT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2300994" y="5539855"/>
            <a:ext cx="3829940" cy="1336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340"/>
              </a:spcBef>
              <a:tabLst>
                <a:tab pos="24066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核心技术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:</a:t>
            </a:r>
          </a:p>
          <a:p>
            <a:pPr lvl="2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词表示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预训练、指令微调、强化学习、思维链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8975" y="5493688"/>
            <a:ext cx="3986938" cy="95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40"/>
              </a:spcBef>
              <a:tabLst>
                <a:tab pos="24066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应用领域：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几乎所有自然语言处理应用！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语言学视角下的自然语言处理</a:t>
            </a:r>
            <a:endParaRPr kumimoji="1" lang="zh-CN" altLang="en-US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图示 13"/>
          <p:cNvGraphicFramePr/>
          <p:nvPr/>
        </p:nvGraphicFramePr>
        <p:xfrm>
          <a:off x="2181825" y="2342937"/>
          <a:ext cx="9892306" cy="2457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2537561" y="2203554"/>
            <a:ext cx="1854228" cy="7980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形式文法体系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语言的层次结构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变换生成语法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316765" y="3954185"/>
            <a:ext cx="185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FF0000"/>
                </a:solidFill>
                <a:latin typeface="+mn-ea"/>
              </a:rPr>
              <a:t>形式语言学</a:t>
            </a:r>
            <a:r>
              <a:rPr kumimoji="1" lang="zh-CN" altLang="en-US" sz="1400" dirty="0">
                <a:latin typeface="+mn-ea"/>
              </a:rPr>
              <a:t>时期</a:t>
            </a:r>
            <a:endParaRPr kumimoji="1" lang="en-US" altLang="zh-CN" sz="1400" dirty="0">
              <a:latin typeface="+mn-ea"/>
            </a:endParaRPr>
          </a:p>
          <a:p>
            <a:pPr algn="ctr"/>
            <a:r>
              <a:rPr kumimoji="1" lang="zh-CN" altLang="en-US" sz="1400" dirty="0">
                <a:latin typeface="+mn-ea"/>
              </a:rPr>
              <a:t> </a:t>
            </a:r>
            <a:r>
              <a:rPr kumimoji="1" lang="en-US" altLang="zh-CN" sz="1400" dirty="0">
                <a:latin typeface="+mn-ea"/>
              </a:rPr>
              <a:t>(1950</a:t>
            </a:r>
            <a:r>
              <a:rPr kumimoji="1" lang="en-GB" altLang="zh-CN" sz="1400" dirty="0">
                <a:latin typeface="+mn-ea"/>
              </a:rPr>
              <a:t>s-1970s)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50731" y="3947936"/>
            <a:ext cx="185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</a:rPr>
              <a:t>功能语言学</a:t>
            </a:r>
            <a:r>
              <a:rPr lang="zh-CN" altLang="en-US" sz="1400" dirty="0"/>
              <a:t>时期</a:t>
            </a:r>
            <a:endParaRPr lang="en-US" altLang="zh-CN" sz="1400" dirty="0"/>
          </a:p>
          <a:p>
            <a:pPr algn="ctr"/>
            <a:r>
              <a:rPr lang="zh-CN" altLang="en-US" sz="1400" dirty="0"/>
              <a:t> </a:t>
            </a:r>
            <a:r>
              <a:rPr lang="en-US" altLang="zh-CN" sz="1400" dirty="0"/>
              <a:t>(1970</a:t>
            </a:r>
            <a:r>
              <a:rPr lang="en-GB" altLang="zh-CN" sz="1400" dirty="0"/>
              <a:t>s-1990s)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72664" y="3947936"/>
            <a:ext cx="185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</a:rPr>
              <a:t>认知语言学</a:t>
            </a:r>
            <a:r>
              <a:rPr lang="zh-CN" altLang="en-US" sz="1400" dirty="0"/>
              <a:t>时期</a:t>
            </a:r>
            <a:endParaRPr lang="en-US" altLang="zh-CN" sz="1400" dirty="0"/>
          </a:p>
          <a:p>
            <a:pPr algn="ctr"/>
            <a:r>
              <a:rPr lang="zh-CN" altLang="en-US" sz="1400" dirty="0"/>
              <a:t> </a:t>
            </a:r>
            <a:r>
              <a:rPr lang="en-US" altLang="zh-CN" sz="1400" dirty="0"/>
              <a:t>(1990</a:t>
            </a:r>
            <a:r>
              <a:rPr lang="en-GB" altLang="zh-CN" sz="1400" dirty="0"/>
              <a:t>s-2000s)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14169" y="3940787"/>
            <a:ext cx="185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</a:rPr>
              <a:t>计算语言学</a:t>
            </a:r>
            <a:r>
              <a:rPr lang="zh-CN" altLang="en-US" sz="1400" dirty="0"/>
              <a:t>时期</a:t>
            </a:r>
            <a:endParaRPr lang="en-US" altLang="zh-CN" sz="1400" dirty="0"/>
          </a:p>
          <a:p>
            <a:pPr algn="ctr"/>
            <a:r>
              <a:rPr lang="en-US" altLang="zh-CN" sz="1400" dirty="0"/>
              <a:t>(2000</a:t>
            </a:r>
            <a:r>
              <a:rPr lang="en-GB" altLang="zh-CN" sz="1400" dirty="0"/>
              <a:t>s-</a:t>
            </a:r>
            <a:r>
              <a:rPr lang="zh-CN" altLang="en-US" sz="1400" dirty="0"/>
              <a:t>至今</a:t>
            </a:r>
            <a:r>
              <a:rPr lang="en-US" altLang="zh-CN" sz="1400" dirty="0"/>
              <a:t>)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58780" y="2189943"/>
            <a:ext cx="1854228" cy="7980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语言使用的社会功能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语境的重要性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语义和语用研究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150468" y="2189943"/>
            <a:ext cx="1854228" cy="7980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语言认知的体验性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概念隐喻理论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范畴化和原型效应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476500" y="2206803"/>
            <a:ext cx="2133377" cy="7980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统计与认知的结合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深度学习革命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/>
              <a:t>大规模预训练模型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296816" y="4620703"/>
            <a:ext cx="2273434" cy="89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奠定了计算语言学基础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形成了早期句法分析方法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启发了形式化语言处理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795983" y="4620703"/>
            <a:ext cx="2120886" cy="89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推动了语义分析发展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重视上下文信息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促进对话系统研究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142487" y="4620703"/>
            <a:ext cx="2120886" cy="89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词义表示研究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语义空间模型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知识表示方法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488991" y="4620703"/>
            <a:ext cx="2120886" cy="89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数据驱动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分布式语义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/>
              <a:t>涌现语言能力</a:t>
            </a:r>
          </a:p>
        </p:txBody>
      </p:sp>
      <p:sp>
        <p:nvSpPr>
          <p:cNvPr id="4" name="右大括号 3"/>
          <p:cNvSpPr/>
          <p:nvPr/>
        </p:nvSpPr>
        <p:spPr>
          <a:xfrm rot="16200000">
            <a:off x="6520191" y="-2076879"/>
            <a:ext cx="461347" cy="7958713"/>
          </a:xfrm>
          <a:prstGeom prst="rightBrac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右大括号 4"/>
          <p:cNvSpPr/>
          <p:nvPr/>
        </p:nvSpPr>
        <p:spPr>
          <a:xfrm rot="5400000">
            <a:off x="6382334" y="1869838"/>
            <a:ext cx="461347" cy="7958713"/>
          </a:xfrm>
          <a:prstGeom prst="rightBrac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59734" y="1340100"/>
            <a:ext cx="111426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600" b="1" dirty="0"/>
              <a:t>核心思想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98193" y="6177936"/>
            <a:ext cx="111426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600" b="1" dirty="0"/>
              <a:t>主要影响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语言学视角下的自然语言处理</a:t>
            </a:r>
            <a:endParaRPr kumimoji="1" lang="zh-CN" altLang="en-US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2200090" y="1397533"/>
            <a:ext cx="4630367" cy="307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一、基础理论支撑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       语言学提供了理解人类语言的基础框架 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语音学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音系学 </a:t>
            </a:r>
            <a:r>
              <a:rPr lang="zh-CN" altLang="en-US" dirty="0">
                <a:latin typeface="+mn-ea"/>
              </a:rPr>
              <a:t>→ 语音识别与合成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形态学</a:t>
            </a:r>
            <a:r>
              <a:rPr lang="zh-CN" altLang="en-US" dirty="0">
                <a:latin typeface="+mn-ea"/>
              </a:rPr>
              <a:t> → 分词和词形还原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句法学 </a:t>
            </a:r>
            <a:r>
              <a:rPr lang="zh-CN" altLang="en-US" dirty="0">
                <a:latin typeface="+mn-ea"/>
              </a:rPr>
              <a:t>→ 句法分析和依存分析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语义学</a:t>
            </a:r>
            <a:r>
              <a:rPr lang="zh-CN" altLang="en-US" dirty="0">
                <a:latin typeface="+mn-ea"/>
              </a:rPr>
              <a:t> → 语义理解和表示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语用学</a:t>
            </a:r>
            <a:r>
              <a:rPr lang="zh-CN" altLang="en-US" dirty="0">
                <a:latin typeface="+mn-ea"/>
              </a:rPr>
              <a:t> → 对话系统和上下文理解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192705" y="1397533"/>
            <a:ext cx="4999295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二、核心问题启发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    语言学研究揭示了</a:t>
            </a:r>
            <a:r>
              <a:rPr lang="en-US" altLang="zh-CN" dirty="0">
                <a:latin typeface="+mn-ea"/>
              </a:rPr>
              <a:t>NLP</a:t>
            </a:r>
            <a:r>
              <a:rPr lang="zh-CN" altLang="en-US" dirty="0">
                <a:latin typeface="+mn-ea"/>
              </a:rPr>
              <a:t>需要解决的关键问题 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歧义性问题</a:t>
            </a:r>
            <a:r>
              <a:rPr lang="zh-CN" altLang="en-US" dirty="0">
                <a:latin typeface="+mn-ea"/>
              </a:rPr>
              <a:t>（词义歧义、结构歧义）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组合性原理</a:t>
            </a:r>
            <a:r>
              <a:rPr lang="zh-CN" altLang="en-US" dirty="0">
                <a:latin typeface="+mn-ea"/>
              </a:rPr>
              <a:t>（词语组合的规律）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上下文依赖</a:t>
            </a:r>
            <a:r>
              <a:rPr lang="zh-CN" altLang="en-US" dirty="0">
                <a:latin typeface="+mn-ea"/>
              </a:rPr>
              <a:t>（语言理解的语境）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语言变异</a:t>
            </a:r>
            <a:r>
              <a:rPr lang="zh-CN" altLang="en-US" dirty="0">
                <a:latin typeface="+mn-ea"/>
              </a:rPr>
              <a:t>（语言使用的多样性）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语言学视角下的自然语言处理</a:t>
            </a:r>
            <a:endParaRPr kumimoji="1" lang="zh-CN" altLang="en-US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189075" y="1204121"/>
            <a:ext cx="4443079" cy="4203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三、本质区别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    研究目标不同 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+mn-ea"/>
              </a:rPr>
              <a:t>语言学：理解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语言的本质和规律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dirty="0">
                <a:latin typeface="+mn-ea"/>
              </a:rPr>
              <a:t>NLP</a:t>
            </a:r>
            <a:r>
              <a:rPr lang="zh-CN" altLang="en-GB" dirty="0">
                <a:latin typeface="+mn-ea"/>
              </a:rPr>
              <a:t>：</a:t>
            </a:r>
            <a:r>
              <a:rPr lang="zh-CN" altLang="en-US" dirty="0">
                <a:latin typeface="+mn-ea"/>
              </a:rPr>
              <a:t>实现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语言的自动处理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    方法论不同 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+mn-ea"/>
              </a:rPr>
              <a:t>语言学：理论分析和归纳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dirty="0">
                <a:latin typeface="+mn-ea"/>
              </a:rPr>
              <a:t>NLP</a:t>
            </a:r>
            <a:r>
              <a:rPr lang="zh-CN" altLang="en-GB" dirty="0">
                <a:latin typeface="+mn-ea"/>
              </a:rPr>
              <a:t>：</a:t>
            </a:r>
            <a:r>
              <a:rPr lang="zh-CN" altLang="en-US" dirty="0">
                <a:latin typeface="+mn-ea"/>
              </a:rPr>
              <a:t>工程实现和验证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    发展方向 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+mn-ea"/>
              </a:rPr>
              <a:t>语言学：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探索语言规律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dirty="0">
                <a:latin typeface="+mn-ea"/>
              </a:rPr>
              <a:t>NLP</a:t>
            </a:r>
            <a:r>
              <a:rPr lang="zh-CN" altLang="en-GB" dirty="0">
                <a:latin typeface="+mn-ea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解决实际问题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98139" y="1204121"/>
            <a:ext cx="4437962" cy="4618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四、当代融合趋势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    相互促进 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+mn-ea"/>
              </a:rPr>
              <a:t>语言学理论指导</a:t>
            </a:r>
            <a:r>
              <a:rPr lang="en-GB" altLang="zh-CN" dirty="0">
                <a:latin typeface="+mn-ea"/>
              </a:rPr>
              <a:t>NLP</a:t>
            </a:r>
            <a:r>
              <a:rPr lang="zh-CN" altLang="en-US" dirty="0">
                <a:latin typeface="+mn-ea"/>
              </a:rPr>
              <a:t>模型设计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dirty="0">
                <a:latin typeface="+mn-ea"/>
              </a:rPr>
              <a:t>NLP</a:t>
            </a:r>
            <a:r>
              <a:rPr lang="zh-CN" altLang="en-US" dirty="0">
                <a:latin typeface="+mn-ea"/>
              </a:rPr>
              <a:t>实践检验语言学假设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    新的研究范式 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+mn-ea"/>
              </a:rPr>
              <a:t>数据驱动的语言学研究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+mn-ea"/>
              </a:rPr>
              <a:t>认知启发的神经网络模型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    共同前沿 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语言认知机制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语言习得过程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语言涌现能力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673" y="417299"/>
            <a:ext cx="371430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课程信息</a:t>
            </a:r>
            <a:r>
              <a:rPr lang="zh-CN" altLang="en-US" sz="3200" b="1" spc="-1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（暂定）</a:t>
            </a:r>
            <a:endParaRPr sz="3200" b="1" spc="-1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F29BD11-32A2-E2F7-5623-8736DA61A59C}"/>
              </a:ext>
            </a:extLst>
          </p:cNvPr>
          <p:cNvSpPr txBox="1"/>
          <p:nvPr/>
        </p:nvSpPr>
        <p:spPr>
          <a:xfrm>
            <a:off x="1866900" y="1447800"/>
            <a:ext cx="8458200" cy="2818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20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sz="3200" b="1" spc="-7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</a:t>
            </a:r>
            <a:r>
              <a:rPr lang="zh-CN" altLang="en-US" sz="3200" b="1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名称：</a:t>
            </a:r>
            <a:r>
              <a:rPr lang="en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自然语言处理</a:t>
            </a:r>
            <a:endParaRPr sz="3200" spc="-7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69900" indent="-457200">
              <a:lnSpc>
                <a:spcPct val="200000"/>
              </a:lnSpc>
              <a:buFont typeface="Wingdings" pitchFamily="2" charset="2"/>
              <a:buChar char="ü"/>
              <a:tabLst>
                <a:tab pos="321945" algn="l"/>
              </a:tabLst>
            </a:pPr>
            <a:r>
              <a:rPr lang="en-US" sz="3200" b="1" spc="-7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考察方式</a:t>
            </a:r>
            <a:r>
              <a:rPr lang="zh-CN" altLang="en-US" sz="3200" b="1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考勤（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小作业 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次（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30%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大作业 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60%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3200" spc="-7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3850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自然语言处理技术丰富的应用场景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99757" y="1195635"/>
            <a:ext cx="8375072" cy="465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（实体识别、主题建模、事件提取、关系抽取）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文本分类与情感分析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（垃圾邮件过滤、舆情监控）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文本生成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（文案生成、故事生成、报告生成）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机器翻译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翻译、百度翻译）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信息检索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搜索、百度 搜索、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搜索）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（新闻推送、淘宝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京东商品推荐、抖音视频推荐）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问答系统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（智能客服、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Claude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语音识别与合成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Siri</a:t>
            </a:r>
            <a:r>
              <a:rPr lang="zh-CN" alt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Alexa</a:t>
            </a:r>
            <a:r>
              <a:rPr lang="zh-CN" alt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语音导航）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聊天机器人与对话系统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（客服机器人、智能助理）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453853" y="5844291"/>
            <a:ext cx="4466880" cy="719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与日常生活息息相关！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  <a:endParaRPr lang="zh-CN" altLang="en-US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170" y="836321"/>
            <a:ext cx="8832491" cy="5993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34441" y="1199409"/>
            <a:ext cx="9072747" cy="394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更多分析</a:t>
            </a:r>
          </a:p>
          <a:p>
            <a:pPr marL="742950" lvl="1" indent="-285750">
              <a:lnSpc>
                <a:spcPct val="200000"/>
              </a:lnSpc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如何判断一个文本是不是琼瑶的作品？</a:t>
            </a:r>
          </a:p>
          <a:p>
            <a:pPr marL="742950" lvl="1" indent="-285750">
              <a:lnSpc>
                <a:spcPct val="200000"/>
              </a:lnSpc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《红楼梦》前八十回与后四十回是同一个人写的吗？</a:t>
            </a:r>
          </a:p>
          <a:p>
            <a:pPr marL="742950" lvl="1" indent="-285750">
              <a:lnSpc>
                <a:spcPct val="200000"/>
              </a:lnSpc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谁是《天龙八部》的女主角？</a:t>
            </a:r>
          </a:p>
          <a:p>
            <a:pPr marL="742950" lvl="1" indent="-285750">
              <a:lnSpc>
                <a:spcPct val="200000"/>
              </a:lnSpc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谁是《理智与情感》的主角？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解读报告：十九大会议关注的焦点是什么？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64" y="972412"/>
            <a:ext cx="8712969" cy="5658939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情感分析</a:t>
            </a:r>
            <a:endParaRPr lang="zh-CN" altLang="en-US" dirty="0"/>
          </a:p>
        </p:txBody>
      </p:sp>
      <p:pic>
        <p:nvPicPr>
          <p:cNvPr id="4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4799" y="852487"/>
            <a:ext cx="6378182" cy="6005513"/>
          </a:xfrm>
          <a:prstGeom prst="rect">
            <a:avLst/>
          </a:prstGeom>
        </p:spPr>
      </p:pic>
      <p:pic>
        <p:nvPicPr>
          <p:cNvPr id="5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8269" y="978589"/>
            <a:ext cx="1515220" cy="14727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235046" y="2600737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sz="1400" dirty="0"/>
              <a:t>相机</a:t>
            </a:r>
          </a:p>
        </p:txBody>
      </p:sp>
      <p:graphicFrame>
        <p:nvGraphicFramePr>
          <p:cNvPr id="6" name="图示 5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情感分析</a:t>
            </a:r>
            <a:endParaRPr lang="zh-CN" altLang="en-US" dirty="0"/>
          </a:p>
        </p:txBody>
      </p:sp>
      <p:sp>
        <p:nvSpPr>
          <p:cNvPr id="2" name="object 20"/>
          <p:cNvSpPr txBox="1"/>
          <p:nvPr/>
        </p:nvSpPr>
        <p:spPr>
          <a:xfrm>
            <a:off x="2514146" y="4415906"/>
            <a:ext cx="8887460" cy="1152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2655" indent="-456565">
              <a:lnSpc>
                <a:spcPct val="100000"/>
              </a:lnSpc>
              <a:spcBef>
                <a:spcPts val="605"/>
              </a:spcBef>
              <a:buClr>
                <a:srgbClr val="3366FF"/>
              </a:buClr>
              <a:buSzPct val="114000"/>
              <a:buFont typeface="Zapf Dingbats" panose="05020102010704020609"/>
              <a:buChar char="✓"/>
              <a:tabLst>
                <a:tab pos="922655" algn="l"/>
              </a:tabLst>
            </a:pPr>
            <a:r>
              <a:rPr lang="en-GB" altLang="zh-CN" sz="1800" dirty="0">
                <a:latin typeface="+mn-ea"/>
                <a:cs typeface="Arial" panose="020B0604020202090204"/>
              </a:rPr>
              <a:t>•</a:t>
            </a:r>
            <a:r>
              <a:rPr lang="en-GB" altLang="zh-CN" sz="1800" spc="60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30" dirty="0">
                <a:latin typeface="+mn-ea"/>
                <a:cs typeface="Arial" panose="020B0604020202090204"/>
              </a:rPr>
              <a:t>nice</a:t>
            </a:r>
            <a:r>
              <a:rPr lang="en-GB" altLang="zh-CN" sz="1800" spc="-125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50" dirty="0">
                <a:latin typeface="+mn-ea"/>
                <a:cs typeface="Arial" panose="020B0604020202090204"/>
              </a:rPr>
              <a:t>and</a:t>
            </a:r>
            <a:r>
              <a:rPr lang="en-GB" altLang="zh-CN" sz="1800" spc="-120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25" dirty="0">
                <a:latin typeface="+mn-ea"/>
                <a:cs typeface="Arial" panose="020B0604020202090204"/>
              </a:rPr>
              <a:t>compact </a:t>
            </a:r>
            <a:r>
              <a:rPr lang="en-GB" altLang="zh-CN" sz="1800" dirty="0">
                <a:latin typeface="+mn-ea"/>
                <a:cs typeface="Arial" panose="020B0604020202090204"/>
              </a:rPr>
              <a:t>to</a:t>
            </a:r>
            <a:r>
              <a:rPr lang="en-GB" altLang="zh-CN" sz="1800" spc="-130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0" dirty="0">
                <a:latin typeface="+mn-ea"/>
                <a:cs typeface="Arial" panose="020B0604020202090204"/>
              </a:rPr>
              <a:t>carry!</a:t>
            </a:r>
            <a:endParaRPr lang="en-GB" altLang="zh-CN" sz="1800" dirty="0">
              <a:latin typeface="+mn-ea"/>
              <a:cs typeface="Arial" panose="020B0604020202090204"/>
            </a:endParaRPr>
          </a:p>
          <a:p>
            <a:pPr marL="922655" marR="17780" indent="-456565">
              <a:lnSpc>
                <a:spcPts val="3030"/>
              </a:lnSpc>
              <a:spcBef>
                <a:spcPts val="1015"/>
              </a:spcBef>
              <a:buClr>
                <a:srgbClr val="3366FF"/>
              </a:buClr>
              <a:buSzPct val="114000"/>
              <a:buFont typeface="Zapf Dingbats" panose="05020102010704020609"/>
              <a:buChar char="✓"/>
              <a:tabLst>
                <a:tab pos="1151890" algn="l"/>
              </a:tabLst>
            </a:pPr>
            <a:r>
              <a:rPr lang="en-GB" altLang="zh-CN" sz="1800" dirty="0">
                <a:latin typeface="+mn-ea"/>
                <a:cs typeface="Arial" panose="020B0604020202090204"/>
              </a:rPr>
              <a:t>•</a:t>
            </a:r>
            <a:r>
              <a:rPr lang="en-GB" altLang="zh-CN" sz="1800" spc="60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65" dirty="0">
                <a:latin typeface="+mn-ea"/>
                <a:cs typeface="Arial" panose="020B0604020202090204"/>
              </a:rPr>
              <a:t>since</a:t>
            </a:r>
            <a:r>
              <a:rPr lang="en-GB" altLang="zh-CN" sz="1800" spc="-135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40" dirty="0">
                <a:latin typeface="+mn-ea"/>
                <a:cs typeface="Arial" panose="020B0604020202090204"/>
              </a:rPr>
              <a:t>the</a:t>
            </a:r>
            <a:r>
              <a:rPr lang="en-GB" altLang="zh-CN" sz="1800" spc="-135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75" dirty="0">
                <a:latin typeface="+mn-ea"/>
                <a:cs typeface="Arial" panose="020B0604020202090204"/>
              </a:rPr>
              <a:t>camera</a:t>
            </a:r>
            <a:r>
              <a:rPr lang="en-GB" altLang="zh-CN" sz="1800" spc="-125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60" dirty="0">
                <a:latin typeface="+mn-ea"/>
                <a:cs typeface="Arial" panose="020B0604020202090204"/>
              </a:rPr>
              <a:t>is</a:t>
            </a:r>
            <a:r>
              <a:rPr lang="en-GB" altLang="zh-CN" sz="1800" spc="-125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35" dirty="0">
                <a:latin typeface="+mn-ea"/>
                <a:cs typeface="Arial" panose="020B0604020202090204"/>
              </a:rPr>
              <a:t>small </a:t>
            </a:r>
            <a:r>
              <a:rPr lang="en-GB" altLang="zh-CN" sz="1800" spc="-150" dirty="0">
                <a:latin typeface="+mn-ea"/>
                <a:cs typeface="Arial" panose="020B0604020202090204"/>
              </a:rPr>
              <a:t>and</a:t>
            </a:r>
            <a:r>
              <a:rPr lang="en-GB" altLang="zh-CN" sz="1800" spc="-120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55" dirty="0">
                <a:latin typeface="+mn-ea"/>
                <a:cs typeface="Arial" panose="020B0604020202090204"/>
              </a:rPr>
              <a:t>light,</a:t>
            </a:r>
            <a:r>
              <a:rPr lang="en-GB" altLang="zh-CN" sz="1800" spc="-125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75" dirty="0">
                <a:latin typeface="+mn-ea"/>
                <a:cs typeface="Arial" panose="020B0604020202090204"/>
              </a:rPr>
              <a:t>I</a:t>
            </a:r>
            <a:r>
              <a:rPr lang="en-GB" altLang="zh-CN" sz="1800" spc="-135" dirty="0">
                <a:latin typeface="+mn-ea"/>
                <a:cs typeface="Arial" panose="020B0604020202090204"/>
              </a:rPr>
              <a:t> </a:t>
            </a:r>
            <a:r>
              <a:rPr lang="en-GB" altLang="zh-CN" sz="1800" dirty="0">
                <a:latin typeface="+mn-ea"/>
                <a:cs typeface="Arial" panose="020B0604020202090204"/>
              </a:rPr>
              <a:t>won't</a:t>
            </a:r>
            <a:r>
              <a:rPr lang="en-GB" altLang="zh-CN" sz="1800" spc="-125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45" dirty="0">
                <a:latin typeface="+mn-ea"/>
                <a:cs typeface="Arial" panose="020B0604020202090204"/>
              </a:rPr>
              <a:t>need</a:t>
            </a:r>
            <a:r>
              <a:rPr lang="en-GB" altLang="zh-CN" sz="1800" spc="-125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25" dirty="0">
                <a:latin typeface="+mn-ea"/>
                <a:cs typeface="Arial" panose="020B0604020202090204"/>
              </a:rPr>
              <a:t>to </a:t>
            </a:r>
            <a:r>
              <a:rPr lang="en-GB" altLang="zh-CN" sz="1800" spc="-110" dirty="0">
                <a:latin typeface="+mn-ea"/>
                <a:cs typeface="Arial" panose="020B0604020202090204"/>
              </a:rPr>
              <a:t>carry</a:t>
            </a:r>
            <a:r>
              <a:rPr lang="en-GB" altLang="zh-CN" sz="1800" spc="-114" dirty="0">
                <a:latin typeface="+mn-ea"/>
                <a:cs typeface="Arial" panose="020B0604020202090204"/>
              </a:rPr>
              <a:t> around</a:t>
            </a:r>
            <a:r>
              <a:rPr lang="en-GB" altLang="zh-CN" sz="1800" spc="-100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10" dirty="0">
                <a:latin typeface="+mn-ea"/>
                <a:cs typeface="Arial" panose="020B0604020202090204"/>
              </a:rPr>
              <a:t>those </a:t>
            </a:r>
            <a:r>
              <a:rPr lang="en-GB" altLang="zh-CN" sz="1800" spc="-195" dirty="0">
                <a:latin typeface="+mn-ea"/>
                <a:cs typeface="Arial" panose="020B0604020202090204"/>
              </a:rPr>
              <a:t>heavy,</a:t>
            </a:r>
            <a:r>
              <a:rPr lang="en-GB" altLang="zh-CN" sz="1800" spc="-100" dirty="0">
                <a:latin typeface="+mn-ea"/>
                <a:cs typeface="Arial" panose="020B0604020202090204"/>
              </a:rPr>
              <a:t> bulky</a:t>
            </a:r>
            <a:r>
              <a:rPr lang="en-GB" altLang="zh-CN" sz="1800" spc="-110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20" dirty="0">
                <a:latin typeface="+mn-ea"/>
                <a:cs typeface="Arial" panose="020B0604020202090204"/>
              </a:rPr>
              <a:t>professional</a:t>
            </a:r>
            <a:r>
              <a:rPr lang="en-GB" altLang="zh-CN" sz="1800" spc="-110" dirty="0">
                <a:latin typeface="+mn-ea"/>
                <a:cs typeface="Arial" panose="020B0604020202090204"/>
              </a:rPr>
              <a:t> </a:t>
            </a:r>
            <a:r>
              <a:rPr lang="en-GB" altLang="zh-CN" sz="1800" spc="-150" dirty="0">
                <a:latin typeface="+mn-ea"/>
                <a:cs typeface="Arial" panose="020B0604020202090204"/>
              </a:rPr>
              <a:t>cameras </a:t>
            </a:r>
            <a:r>
              <a:rPr lang="en-GB" altLang="zh-CN" sz="1800" spc="-10" dirty="0">
                <a:latin typeface="+mn-ea"/>
                <a:cs typeface="Arial" panose="020B0604020202090204"/>
              </a:rPr>
              <a:t>either!</a:t>
            </a:r>
            <a:endParaRPr lang="en-GB" altLang="zh-CN" sz="1800" dirty="0">
              <a:latin typeface="+mn-ea"/>
              <a:cs typeface="Arial" panose="020B0604020202090204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3437295" y="5658183"/>
            <a:ext cx="7964311" cy="79508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Tx/>
              <a:buChar char="•"/>
              <a:tabLst>
                <a:tab pos="241300" algn="l"/>
              </a:tabLst>
            </a:pPr>
            <a:r>
              <a:rPr lang="en-GB" spc="-40" dirty="0">
                <a:latin typeface="+mn-ea"/>
                <a:cs typeface="Arial" panose="020B0604020202090204"/>
              </a:rPr>
              <a:t>the</a:t>
            </a:r>
            <a:r>
              <a:rPr lang="en-GB" spc="-130" dirty="0">
                <a:latin typeface="+mn-ea"/>
                <a:cs typeface="Arial" panose="020B0604020202090204"/>
              </a:rPr>
              <a:t> </a:t>
            </a:r>
            <a:r>
              <a:rPr lang="en-GB" spc="-175" dirty="0">
                <a:latin typeface="+mn-ea"/>
                <a:cs typeface="Arial" panose="020B0604020202090204"/>
              </a:rPr>
              <a:t>camera</a:t>
            </a:r>
            <a:r>
              <a:rPr lang="en-GB" spc="-120" dirty="0">
                <a:latin typeface="+mn-ea"/>
                <a:cs typeface="Arial" panose="020B0604020202090204"/>
              </a:rPr>
              <a:t> </a:t>
            </a:r>
            <a:r>
              <a:rPr lang="en-GB" spc="-140" dirty="0">
                <a:latin typeface="+mn-ea"/>
                <a:cs typeface="Arial" panose="020B0604020202090204"/>
              </a:rPr>
              <a:t>feels</a:t>
            </a:r>
            <a:r>
              <a:rPr lang="en-GB" spc="-114" dirty="0">
                <a:latin typeface="+mn-ea"/>
                <a:cs typeface="Arial" panose="020B0604020202090204"/>
              </a:rPr>
              <a:t> </a:t>
            </a:r>
            <a:r>
              <a:rPr lang="en-GB" spc="-125" dirty="0">
                <a:latin typeface="+mn-ea"/>
                <a:cs typeface="Arial" panose="020B0604020202090204"/>
              </a:rPr>
              <a:t>flimsy,</a:t>
            </a:r>
            <a:r>
              <a:rPr lang="en-GB" spc="-120" dirty="0">
                <a:latin typeface="+mn-ea"/>
                <a:cs typeface="Arial" panose="020B0604020202090204"/>
              </a:rPr>
              <a:t> </a:t>
            </a:r>
            <a:r>
              <a:rPr lang="en-GB" spc="-160" dirty="0">
                <a:latin typeface="+mn-ea"/>
                <a:cs typeface="Arial" panose="020B0604020202090204"/>
              </a:rPr>
              <a:t>is</a:t>
            </a:r>
            <a:r>
              <a:rPr lang="en-GB" spc="-114" dirty="0">
                <a:latin typeface="+mn-ea"/>
                <a:cs typeface="Arial" panose="020B0604020202090204"/>
              </a:rPr>
              <a:t> </a:t>
            </a:r>
            <a:r>
              <a:rPr lang="en-GB" spc="-105" dirty="0">
                <a:latin typeface="+mn-ea"/>
                <a:cs typeface="Arial" panose="020B0604020202090204"/>
              </a:rPr>
              <a:t>plastic</a:t>
            </a:r>
            <a:r>
              <a:rPr lang="en-GB" spc="-114" dirty="0">
                <a:latin typeface="+mn-ea"/>
                <a:cs typeface="Arial" panose="020B0604020202090204"/>
              </a:rPr>
              <a:t> </a:t>
            </a:r>
            <a:r>
              <a:rPr lang="en-GB" spc="-150" dirty="0">
                <a:latin typeface="+mn-ea"/>
                <a:cs typeface="Arial" panose="020B0604020202090204"/>
              </a:rPr>
              <a:t>and</a:t>
            </a:r>
            <a:r>
              <a:rPr lang="en-GB" spc="-120" dirty="0">
                <a:latin typeface="+mn-ea"/>
                <a:cs typeface="Arial" panose="020B0604020202090204"/>
              </a:rPr>
              <a:t> very</a:t>
            </a:r>
            <a:r>
              <a:rPr lang="en-GB" spc="-125" dirty="0">
                <a:latin typeface="+mn-ea"/>
                <a:cs typeface="Arial" panose="020B0604020202090204"/>
              </a:rPr>
              <a:t> </a:t>
            </a:r>
            <a:r>
              <a:rPr lang="en-GB" spc="-40" dirty="0">
                <a:latin typeface="+mn-ea"/>
                <a:cs typeface="Arial" panose="020B0604020202090204"/>
              </a:rPr>
              <a:t>light</a:t>
            </a:r>
            <a:r>
              <a:rPr lang="en-GB" spc="-120" dirty="0">
                <a:latin typeface="+mn-ea"/>
                <a:cs typeface="Arial" panose="020B0604020202090204"/>
              </a:rPr>
              <a:t> </a:t>
            </a:r>
            <a:r>
              <a:rPr lang="en-GB" spc="-25" dirty="0">
                <a:latin typeface="+mn-ea"/>
                <a:cs typeface="Arial" panose="020B0604020202090204"/>
              </a:rPr>
              <a:t>in </a:t>
            </a:r>
            <a:r>
              <a:rPr lang="en-GB" spc="-85" dirty="0">
                <a:latin typeface="+mn-ea"/>
                <a:cs typeface="Arial" panose="020B0604020202090204"/>
              </a:rPr>
              <a:t>weight</a:t>
            </a:r>
            <a:r>
              <a:rPr lang="en-GB" spc="-120" dirty="0">
                <a:latin typeface="+mn-ea"/>
                <a:cs typeface="Arial" panose="020B0604020202090204"/>
              </a:rPr>
              <a:t> </a:t>
            </a:r>
            <a:r>
              <a:rPr lang="en-GB" spc="-130" dirty="0">
                <a:latin typeface="+mn-ea"/>
                <a:cs typeface="Arial" panose="020B0604020202090204"/>
              </a:rPr>
              <a:t>you</a:t>
            </a:r>
            <a:r>
              <a:rPr lang="en-GB" spc="-114" dirty="0">
                <a:latin typeface="+mn-ea"/>
                <a:cs typeface="Arial" panose="020B0604020202090204"/>
              </a:rPr>
              <a:t> </a:t>
            </a:r>
            <a:r>
              <a:rPr lang="en-GB" spc="-185" dirty="0">
                <a:latin typeface="+mn-ea"/>
                <a:cs typeface="Arial" panose="020B0604020202090204"/>
              </a:rPr>
              <a:t>have</a:t>
            </a:r>
            <a:r>
              <a:rPr lang="en-GB" spc="-125" dirty="0">
                <a:latin typeface="+mn-ea"/>
                <a:cs typeface="Arial" panose="020B0604020202090204"/>
              </a:rPr>
              <a:t> </a:t>
            </a:r>
            <a:r>
              <a:rPr lang="en-GB" dirty="0">
                <a:latin typeface="+mn-ea"/>
                <a:cs typeface="Arial" panose="020B0604020202090204"/>
              </a:rPr>
              <a:t>to</a:t>
            </a:r>
            <a:r>
              <a:rPr lang="en-GB" spc="-120" dirty="0">
                <a:latin typeface="+mn-ea"/>
                <a:cs typeface="Arial" panose="020B0604020202090204"/>
              </a:rPr>
              <a:t> </a:t>
            </a:r>
            <a:r>
              <a:rPr lang="en-GB" spc="-140" dirty="0">
                <a:latin typeface="+mn-ea"/>
                <a:cs typeface="Arial" panose="020B0604020202090204"/>
              </a:rPr>
              <a:t>be</a:t>
            </a:r>
            <a:r>
              <a:rPr lang="en-GB" spc="-125" dirty="0">
                <a:latin typeface="+mn-ea"/>
                <a:cs typeface="Arial" panose="020B0604020202090204"/>
              </a:rPr>
              <a:t> </a:t>
            </a:r>
            <a:r>
              <a:rPr lang="en-GB" spc="-120" dirty="0">
                <a:latin typeface="+mn-ea"/>
                <a:cs typeface="Arial" panose="020B0604020202090204"/>
              </a:rPr>
              <a:t>very</a:t>
            </a:r>
            <a:r>
              <a:rPr lang="en-GB" spc="-125" dirty="0">
                <a:latin typeface="+mn-ea"/>
                <a:cs typeface="Arial" panose="020B0604020202090204"/>
              </a:rPr>
              <a:t> </a:t>
            </a:r>
            <a:r>
              <a:rPr lang="en-GB" spc="-105" dirty="0">
                <a:latin typeface="+mn-ea"/>
                <a:cs typeface="Arial" panose="020B0604020202090204"/>
              </a:rPr>
              <a:t>delicate</a:t>
            </a:r>
            <a:r>
              <a:rPr lang="en-GB" spc="-125" dirty="0">
                <a:latin typeface="+mn-ea"/>
                <a:cs typeface="Arial" panose="020B0604020202090204"/>
              </a:rPr>
              <a:t> </a:t>
            </a:r>
            <a:r>
              <a:rPr lang="en-GB" spc="-30" dirty="0">
                <a:latin typeface="+mn-ea"/>
                <a:cs typeface="Arial" panose="020B0604020202090204"/>
              </a:rPr>
              <a:t>in</a:t>
            </a:r>
            <a:r>
              <a:rPr lang="en-GB" spc="-114" dirty="0">
                <a:latin typeface="+mn-ea"/>
                <a:cs typeface="Arial" panose="020B0604020202090204"/>
              </a:rPr>
              <a:t> </a:t>
            </a:r>
            <a:r>
              <a:rPr lang="en-GB" spc="-35" dirty="0">
                <a:latin typeface="+mn-ea"/>
                <a:cs typeface="Arial" panose="020B0604020202090204"/>
              </a:rPr>
              <a:t>the</a:t>
            </a:r>
            <a:r>
              <a:rPr lang="en-GB" spc="-125" dirty="0">
                <a:latin typeface="+mn-ea"/>
                <a:cs typeface="Arial" panose="020B0604020202090204"/>
              </a:rPr>
              <a:t> </a:t>
            </a:r>
            <a:r>
              <a:rPr lang="en-GB" spc="-105" dirty="0">
                <a:latin typeface="+mn-ea"/>
                <a:cs typeface="Arial" panose="020B0604020202090204"/>
              </a:rPr>
              <a:t>handling</a:t>
            </a:r>
            <a:r>
              <a:rPr lang="en-GB" spc="-125" dirty="0">
                <a:latin typeface="+mn-ea"/>
                <a:cs typeface="Arial" panose="020B0604020202090204"/>
              </a:rPr>
              <a:t> </a:t>
            </a:r>
            <a:r>
              <a:rPr lang="en-GB" spc="-25" dirty="0">
                <a:latin typeface="+mn-ea"/>
                <a:cs typeface="Arial" panose="020B0604020202090204"/>
              </a:rPr>
              <a:t>of </a:t>
            </a:r>
            <a:r>
              <a:rPr lang="en-GB" spc="-65" dirty="0">
                <a:latin typeface="+mn-ea"/>
                <a:cs typeface="Arial" panose="020B0604020202090204"/>
              </a:rPr>
              <a:t>this</a:t>
            </a:r>
            <a:r>
              <a:rPr lang="en-GB" spc="-120" dirty="0">
                <a:latin typeface="+mn-ea"/>
                <a:cs typeface="Arial" panose="020B0604020202090204"/>
              </a:rPr>
              <a:t> </a:t>
            </a:r>
            <a:r>
              <a:rPr lang="en-GB" spc="-10" dirty="0">
                <a:latin typeface="+mn-ea"/>
                <a:cs typeface="Arial" panose="020B0604020202090204"/>
              </a:rPr>
              <a:t>camera</a:t>
            </a:r>
            <a:r>
              <a:rPr lang="en-US" spc="-10" dirty="0">
                <a:latin typeface="+mn-ea"/>
                <a:cs typeface="Arial" panose="020B0604020202090204"/>
              </a:rPr>
              <a:t>.</a:t>
            </a:r>
            <a:endParaRPr lang="en-GB" spc="-10" dirty="0">
              <a:latin typeface="+mn-ea"/>
              <a:cs typeface="Arial" panose="020B060402020209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77488" y="1348156"/>
            <a:ext cx="722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变焦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67799" y="1645904"/>
            <a:ext cx="722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价格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377488" y="1963460"/>
            <a:ext cx="1177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尺寸和重量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77488" y="2311503"/>
            <a:ext cx="1177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闪光灯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367799" y="2643979"/>
            <a:ext cx="1177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易用性</a:t>
            </a:r>
          </a:p>
        </p:txBody>
      </p:sp>
      <p:sp>
        <p:nvSpPr>
          <p:cNvPr id="14" name="object 21"/>
          <p:cNvSpPr txBox="1"/>
          <p:nvPr/>
        </p:nvSpPr>
        <p:spPr>
          <a:xfrm>
            <a:off x="2959622" y="5815949"/>
            <a:ext cx="2578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50" dirty="0">
                <a:solidFill>
                  <a:srgbClr val="FF0000"/>
                </a:solidFill>
                <a:latin typeface="+mn-ea"/>
                <a:cs typeface="Zapf Dingbats" panose="05020102010704020609"/>
              </a:rPr>
              <a:t>✗</a:t>
            </a:r>
            <a:endParaRPr lang="zh-CN" altLang="en-US" dirty="0">
              <a:latin typeface="+mn-ea"/>
              <a:cs typeface="Zapf Dingbats" panose="05020102010704020609"/>
            </a:endParaRPr>
          </a:p>
        </p:txBody>
      </p:sp>
      <p:grpSp>
        <p:nvGrpSpPr>
          <p:cNvPr id="15" name="object 5"/>
          <p:cNvGrpSpPr/>
          <p:nvPr/>
        </p:nvGrpSpPr>
        <p:grpSpPr>
          <a:xfrm>
            <a:off x="3531356" y="1397442"/>
            <a:ext cx="2371725" cy="238125"/>
            <a:chOff x="4141549" y="1244014"/>
            <a:chExt cx="2371725" cy="238125"/>
          </a:xfrm>
        </p:grpSpPr>
        <p:sp>
          <p:nvSpPr>
            <p:cNvPr id="16" name="object 6"/>
            <p:cNvSpPr/>
            <p:nvPr/>
          </p:nvSpPr>
          <p:spPr>
            <a:xfrm>
              <a:off x="4146312" y="1248777"/>
              <a:ext cx="2362200" cy="228600"/>
            </a:xfrm>
            <a:custGeom>
              <a:avLst/>
              <a:gdLst/>
              <a:ahLst/>
              <a:cxnLst/>
              <a:rect l="l" t="t" r="r" b="b"/>
              <a:pathLst>
                <a:path w="2362200" h="228600">
                  <a:moveTo>
                    <a:pt x="0" y="0"/>
                  </a:moveTo>
                  <a:lnTo>
                    <a:pt x="2362200" y="0"/>
                  </a:lnTo>
                  <a:lnTo>
                    <a:pt x="23622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/>
            <p:cNvSpPr/>
            <p:nvPr/>
          </p:nvSpPr>
          <p:spPr>
            <a:xfrm>
              <a:off x="4146312" y="1248777"/>
              <a:ext cx="1828800" cy="228600"/>
            </a:xfrm>
            <a:custGeom>
              <a:avLst/>
              <a:gdLst/>
              <a:ahLst/>
              <a:cxnLst/>
              <a:rect l="l" t="t" r="r" b="b"/>
              <a:pathLst>
                <a:path w="1828800" h="228600">
                  <a:moveTo>
                    <a:pt x="18288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1828800" y="228600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8"/>
          <p:cNvGrpSpPr/>
          <p:nvPr/>
        </p:nvGrpSpPr>
        <p:grpSpPr>
          <a:xfrm>
            <a:off x="3531356" y="1702242"/>
            <a:ext cx="2371725" cy="238125"/>
            <a:chOff x="4141549" y="1548814"/>
            <a:chExt cx="2371725" cy="238125"/>
          </a:xfrm>
        </p:grpSpPr>
        <p:sp>
          <p:nvSpPr>
            <p:cNvPr id="19" name="object 9"/>
            <p:cNvSpPr/>
            <p:nvPr/>
          </p:nvSpPr>
          <p:spPr>
            <a:xfrm>
              <a:off x="4146312" y="1553577"/>
              <a:ext cx="2362200" cy="228600"/>
            </a:xfrm>
            <a:custGeom>
              <a:avLst/>
              <a:gdLst/>
              <a:ahLst/>
              <a:cxnLst/>
              <a:rect l="l" t="t" r="r" b="b"/>
              <a:pathLst>
                <a:path w="2362200" h="228600">
                  <a:moveTo>
                    <a:pt x="0" y="0"/>
                  </a:moveTo>
                  <a:lnTo>
                    <a:pt x="2362200" y="0"/>
                  </a:lnTo>
                  <a:lnTo>
                    <a:pt x="23622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/>
            <p:cNvSpPr/>
            <p:nvPr/>
          </p:nvSpPr>
          <p:spPr>
            <a:xfrm>
              <a:off x="4146312" y="1553577"/>
              <a:ext cx="2133600" cy="228600"/>
            </a:xfrm>
            <a:custGeom>
              <a:avLst/>
              <a:gdLst/>
              <a:ahLst/>
              <a:cxnLst/>
              <a:rect l="l" t="t" r="r" b="b"/>
              <a:pathLst>
                <a:path w="2133600" h="228600">
                  <a:moveTo>
                    <a:pt x="2133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133600" y="228600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1"/>
          <p:cNvGrpSpPr/>
          <p:nvPr/>
        </p:nvGrpSpPr>
        <p:grpSpPr>
          <a:xfrm>
            <a:off x="3531356" y="2007042"/>
            <a:ext cx="2371725" cy="238125"/>
            <a:chOff x="4141549" y="1853614"/>
            <a:chExt cx="2371725" cy="238125"/>
          </a:xfrm>
        </p:grpSpPr>
        <p:sp>
          <p:nvSpPr>
            <p:cNvPr id="22" name="object 12"/>
            <p:cNvSpPr/>
            <p:nvPr/>
          </p:nvSpPr>
          <p:spPr>
            <a:xfrm>
              <a:off x="4146312" y="1858377"/>
              <a:ext cx="2362200" cy="228600"/>
            </a:xfrm>
            <a:custGeom>
              <a:avLst/>
              <a:gdLst/>
              <a:ahLst/>
              <a:cxnLst/>
              <a:rect l="l" t="t" r="r" b="b"/>
              <a:pathLst>
                <a:path w="2362200" h="228600">
                  <a:moveTo>
                    <a:pt x="0" y="0"/>
                  </a:moveTo>
                  <a:lnTo>
                    <a:pt x="2362200" y="0"/>
                  </a:lnTo>
                  <a:lnTo>
                    <a:pt x="23622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/>
            <p:cNvSpPr/>
            <p:nvPr/>
          </p:nvSpPr>
          <p:spPr>
            <a:xfrm>
              <a:off x="4146312" y="1858377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16002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1600200" y="2286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4"/>
          <p:cNvGrpSpPr/>
          <p:nvPr/>
        </p:nvGrpSpPr>
        <p:grpSpPr>
          <a:xfrm>
            <a:off x="3531356" y="2311842"/>
            <a:ext cx="2371725" cy="238125"/>
            <a:chOff x="4141549" y="2158414"/>
            <a:chExt cx="2371725" cy="238125"/>
          </a:xfrm>
        </p:grpSpPr>
        <p:sp>
          <p:nvSpPr>
            <p:cNvPr id="25" name="object 15"/>
            <p:cNvSpPr/>
            <p:nvPr/>
          </p:nvSpPr>
          <p:spPr>
            <a:xfrm>
              <a:off x="4146312" y="2163177"/>
              <a:ext cx="2362200" cy="228600"/>
            </a:xfrm>
            <a:custGeom>
              <a:avLst/>
              <a:gdLst/>
              <a:ahLst/>
              <a:cxnLst/>
              <a:rect l="l" t="t" r="r" b="b"/>
              <a:pathLst>
                <a:path w="2362200" h="228600">
                  <a:moveTo>
                    <a:pt x="0" y="0"/>
                  </a:moveTo>
                  <a:lnTo>
                    <a:pt x="2362200" y="0"/>
                  </a:lnTo>
                  <a:lnTo>
                    <a:pt x="23622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6"/>
            <p:cNvSpPr/>
            <p:nvPr/>
          </p:nvSpPr>
          <p:spPr>
            <a:xfrm>
              <a:off x="4146312" y="2163176"/>
              <a:ext cx="2362200" cy="228600"/>
            </a:xfrm>
            <a:custGeom>
              <a:avLst/>
              <a:gdLst/>
              <a:ahLst/>
              <a:cxnLst/>
              <a:rect l="l" t="t" r="r" b="b"/>
              <a:pathLst>
                <a:path w="2362200" h="228600">
                  <a:moveTo>
                    <a:pt x="2362199" y="0"/>
                  </a:moveTo>
                  <a:lnTo>
                    <a:pt x="0" y="0"/>
                  </a:lnTo>
                  <a:lnTo>
                    <a:pt x="0" y="228601"/>
                  </a:lnTo>
                  <a:lnTo>
                    <a:pt x="2362199" y="228601"/>
                  </a:lnTo>
                  <a:lnTo>
                    <a:pt x="2362199" y="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17"/>
          <p:cNvGrpSpPr/>
          <p:nvPr/>
        </p:nvGrpSpPr>
        <p:grpSpPr>
          <a:xfrm>
            <a:off x="3531356" y="2616642"/>
            <a:ext cx="2371725" cy="238125"/>
            <a:chOff x="4141549" y="2463214"/>
            <a:chExt cx="2371725" cy="238125"/>
          </a:xfrm>
        </p:grpSpPr>
        <p:sp>
          <p:nvSpPr>
            <p:cNvPr id="28" name="object 18"/>
            <p:cNvSpPr/>
            <p:nvPr/>
          </p:nvSpPr>
          <p:spPr>
            <a:xfrm>
              <a:off x="4146312" y="2467977"/>
              <a:ext cx="2362200" cy="228600"/>
            </a:xfrm>
            <a:custGeom>
              <a:avLst/>
              <a:gdLst/>
              <a:ahLst/>
              <a:cxnLst/>
              <a:rect l="l" t="t" r="r" b="b"/>
              <a:pathLst>
                <a:path w="2362200" h="228600">
                  <a:moveTo>
                    <a:pt x="0" y="0"/>
                  </a:moveTo>
                  <a:lnTo>
                    <a:pt x="2362200" y="0"/>
                  </a:lnTo>
                  <a:lnTo>
                    <a:pt x="23622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9"/>
            <p:cNvSpPr/>
            <p:nvPr/>
          </p:nvSpPr>
          <p:spPr>
            <a:xfrm>
              <a:off x="4146312" y="2467977"/>
              <a:ext cx="1295400" cy="228600"/>
            </a:xfrm>
            <a:custGeom>
              <a:avLst/>
              <a:gdLst/>
              <a:ahLst/>
              <a:cxnLst/>
              <a:rect l="l" t="t" r="r" b="b"/>
              <a:pathLst>
                <a:path w="1295400" h="228600">
                  <a:moveTo>
                    <a:pt x="12954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1295400" y="228600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146245" y="3720179"/>
            <a:ext cx="20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细粒度情感分析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3021704" y="1006209"/>
            <a:ext cx="211461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400" dirty="0">
                <a:latin typeface="+mn-ea"/>
              </a:rPr>
              <a:t>不同</a:t>
            </a:r>
            <a:r>
              <a:rPr kumimoji="1" lang="zh-CN" altLang="en-GB" sz="1400" dirty="0">
                <a:latin typeface="+mn-ea"/>
              </a:rPr>
              <a:t>属性</a:t>
            </a:r>
            <a:r>
              <a:rPr kumimoji="1" lang="zh-CN" altLang="en-US" sz="1400" dirty="0">
                <a:latin typeface="+mn-ea"/>
              </a:rPr>
              <a:t>的情感分析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589530" y="3691341"/>
            <a:ext cx="277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尺寸和重量相关的评论</a:t>
            </a:r>
          </a:p>
        </p:txBody>
      </p:sp>
      <p:pic>
        <p:nvPicPr>
          <p:cNvPr id="45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86386" y="1156302"/>
            <a:ext cx="1515220" cy="1472793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0530091" y="2792708"/>
            <a:ext cx="510543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400" dirty="0"/>
              <a:t>相机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17281" y="3147562"/>
            <a:ext cx="308103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altLang="zh-CN" sz="1600" b="0" i="0" dirty="0">
                <a:solidFill>
                  <a:srgbClr val="717171"/>
                </a:solidFill>
                <a:effectLst/>
                <a:latin typeface="+mn-ea"/>
              </a:rPr>
              <a:t>Aspect-Based Sentiment Analysis</a:t>
            </a:r>
            <a:endParaRPr kumimoji="1" lang="zh-CN" altLang="en-US" sz="16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文本生成</a:t>
            </a:r>
            <a:endParaRPr lang="zh-CN" altLang="en-US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4407" y="1016203"/>
            <a:ext cx="8558294" cy="5579469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文本生成</a:t>
            </a:r>
            <a:endParaRPr lang="zh-CN" altLang="en-US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129" y="836321"/>
            <a:ext cx="8620980" cy="5979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文本补全</a:t>
            </a:r>
            <a:endParaRPr lang="zh-CN" altLang="en-US" dirty="0"/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09" y="841642"/>
            <a:ext cx="7955404" cy="6016358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自动问答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026" y="959692"/>
            <a:ext cx="7772400" cy="24693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01" y="3817193"/>
            <a:ext cx="7772400" cy="2809014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50" y="268443"/>
            <a:ext cx="4191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</a:t>
            </a:r>
            <a:r>
              <a:rPr lang="zh-CN" altLang="en-US" sz="3200" b="1" spc="-1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教学人员</a:t>
            </a:r>
            <a:endParaRPr sz="3200" b="1" spc="-1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F29BD11-32A2-E2F7-5623-8736DA61A59C}"/>
              </a:ext>
            </a:extLst>
          </p:cNvPr>
          <p:cNvSpPr txBox="1"/>
          <p:nvPr/>
        </p:nvSpPr>
        <p:spPr>
          <a:xfrm>
            <a:off x="1271476" y="1111115"/>
            <a:ext cx="9371714" cy="482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20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3200" b="1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授课老师：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陈伟，刘禹良（目前暂定前 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周 陈伟老师，后四周 刘禹良老师）</a:t>
            </a:r>
            <a:endParaRPr lang="en-US" altLang="zh-CN" sz="3200" spc="-7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69900" indent="-457200">
              <a:lnSpc>
                <a:spcPct val="20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3200" b="1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联系邮箱：</a:t>
            </a:r>
            <a:r>
              <a:rPr lang="en-US" altLang="zh-CN" sz="3200" spc="-7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lemuria_chen@hust.edu.cn</a:t>
            </a:r>
            <a:endParaRPr lang="en-US" altLang="zh-CN" sz="3200" spc="-7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69900" indent="-457200">
              <a:lnSpc>
                <a:spcPct val="20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3200" b="1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办公室地址：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华中科技大学东校区恩明楼 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814</a:t>
            </a:r>
          </a:p>
          <a:p>
            <a:pPr marL="469900" indent="-457200">
              <a:lnSpc>
                <a:spcPct val="200000"/>
              </a:lnSpc>
              <a:spcBef>
                <a:spcPts val="100"/>
              </a:spcBef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3200" b="1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答疑时间：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周四上午 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9:00</a:t>
            </a:r>
            <a:r>
              <a:rPr lang="zh-CN" altLang="en-US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11:00</a:t>
            </a:r>
          </a:p>
        </p:txBody>
      </p:sp>
    </p:spTree>
    <p:extLst>
      <p:ext uri="{BB962C8B-B14F-4D97-AF65-F5344CB8AC3E}">
        <p14:creationId xmlns:p14="http://schemas.microsoft.com/office/powerpoint/2010/main" val="2520155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自动问答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92" y="836321"/>
            <a:ext cx="1491854" cy="11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3770253" y="980267"/>
            <a:ext cx="2871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</a:rPr>
              <a:t>像 </a:t>
            </a:r>
            <a:r>
              <a:rPr lang="en-US" altLang="zh-CN" sz="1600" b="1" dirty="0">
                <a:latin typeface="+mn-ea"/>
              </a:rPr>
              <a:t>C</a:t>
            </a:r>
            <a:r>
              <a:rPr lang="en-US" altLang="zh-CN" sz="1600" b="1" i="0" dirty="0">
                <a:effectLst/>
                <a:latin typeface="+mn-ea"/>
              </a:rPr>
              <a:t>hatGPT</a:t>
            </a:r>
            <a:r>
              <a:rPr lang="zh-CN" altLang="en-US" sz="1600" b="1" i="0" dirty="0">
                <a:effectLst/>
                <a:latin typeface="+mn-ea"/>
              </a:rPr>
              <a:t> 这样的 </a:t>
            </a:r>
            <a:r>
              <a:rPr lang="en-US" altLang="zh-CN" sz="1600" b="1" i="0" dirty="0">
                <a:effectLst/>
                <a:latin typeface="+mn-ea"/>
              </a:rPr>
              <a:t>AI </a:t>
            </a:r>
            <a:r>
              <a:rPr lang="zh-CN" altLang="en-US" sz="1600" b="1" i="0" dirty="0">
                <a:effectLst/>
                <a:latin typeface="+mn-ea"/>
              </a:rPr>
              <a:t>聊天机器人将变得与个人电脑或互联网同样重要。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13702" y="980266"/>
            <a:ext cx="5042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effectLst/>
                <a:latin typeface="+mn-ea"/>
              </a:rPr>
              <a:t>ChatGPT</a:t>
            </a:r>
            <a:r>
              <a:rPr lang="zh-CN" altLang="en-US" sz="2400" b="1" i="0" dirty="0">
                <a:effectLst/>
                <a:latin typeface="+mn-ea"/>
              </a:rPr>
              <a:t>系列大模型不开源</a:t>
            </a:r>
            <a:r>
              <a:rPr lang="zh-CN" altLang="en-US" sz="2400" b="1" dirty="0">
                <a:latin typeface="+mn-ea"/>
              </a:rPr>
              <a:t>，其参数规模，技术细节都没有对外公布。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712" y="2190142"/>
            <a:ext cx="8447980" cy="4562985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语音助手</a:t>
            </a:r>
            <a:endParaRPr lang="zh-CN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84" y="836321"/>
            <a:ext cx="7938945" cy="595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图示 3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NLP</a:t>
            </a:r>
            <a:r>
              <a:rPr kumimoji="1" lang="zh-CN" altLang="en-US" dirty="0"/>
              <a:t> 技术已广泛应用于序列数据处理</a:t>
            </a:r>
          </a:p>
        </p:txBody>
      </p:sp>
      <p:sp>
        <p:nvSpPr>
          <p:cNvPr id="17" name="object 3"/>
          <p:cNvSpPr txBox="1"/>
          <p:nvPr/>
        </p:nvSpPr>
        <p:spPr>
          <a:xfrm>
            <a:off x="2095717" y="1111367"/>
            <a:ext cx="9461104" cy="268002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+mn-ea"/>
                <a:cs typeface="Times New Roman" panose="02020503050405090304" pitchFamily="18" charset="0"/>
              </a:rPr>
              <a:t>自然语言处理（</a:t>
            </a:r>
            <a:r>
              <a:rPr lang="en-US" altLang="zh-CN" dirty="0">
                <a:latin typeface="+mn-ea"/>
                <a:cs typeface="Times New Roman" panose="02020503050405090304" pitchFamily="18" charset="0"/>
              </a:rPr>
              <a:t>Natural Language Processing</a:t>
            </a:r>
            <a:r>
              <a:rPr lang="zh-CN" altLang="en-US" dirty="0">
                <a:latin typeface="+mn-ea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+mn-ea"/>
                <a:cs typeface="Times New Roman" panose="02020503050405090304" pitchFamily="18" charset="0"/>
              </a:rPr>
              <a:t>NLP</a:t>
            </a:r>
            <a:r>
              <a:rPr lang="zh-CN" altLang="en-US" dirty="0">
                <a:latin typeface="+mn-ea"/>
                <a:cs typeface="Times New Roman" panose="02020503050405090304" pitchFamily="18" charset="0"/>
              </a:rPr>
              <a:t>）</a:t>
            </a:r>
            <a:endParaRPr lang="en-US" altLang="zh-CN" dirty="0">
              <a:latin typeface="+mn-ea"/>
              <a:cs typeface="Times New Roman" panose="0202050305040509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+mn-ea"/>
                <a:cs typeface="Times New Roman" panose="02020503050405090304" pitchFamily="18" charset="0"/>
              </a:rPr>
              <a:t>语言天然具备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Times New Roman" panose="02020503050405090304" pitchFamily="18" charset="0"/>
              </a:rPr>
              <a:t>序列性</a:t>
            </a:r>
            <a:r>
              <a:rPr lang="zh-CN" altLang="en-US" dirty="0">
                <a:latin typeface="+mn-ea"/>
                <a:cs typeface="Times New Roman" panose="02020503050405090304" pitchFamily="18" charset="0"/>
              </a:rPr>
              <a:t>，即句子中词的顺序对句子的意义有重要影响</a:t>
            </a:r>
            <a:endParaRPr lang="en-US" altLang="zh-CN" dirty="0">
              <a:latin typeface="+mn-ea"/>
              <a:cs typeface="Times New Roman" panose="02020503050405090304" pitchFamily="18" charset="0"/>
            </a:endParaRPr>
          </a:p>
          <a:p>
            <a:pPr marL="12700">
              <a:lnSpc>
                <a:spcPct val="150000"/>
              </a:lnSpc>
              <a:spcBef>
                <a:spcPts val="340"/>
              </a:spcBef>
              <a:tabLst>
                <a:tab pos="240665" algn="l"/>
              </a:tabLst>
            </a:pPr>
            <a:r>
              <a:rPr lang="en-US" altLang="zh-CN" dirty="0">
                <a:latin typeface="+mn-ea"/>
                <a:cs typeface="Times New Roman" panose="02020503050405090304" pitchFamily="18" charset="0"/>
              </a:rPr>
              <a:t>	</a:t>
            </a:r>
          </a:p>
          <a:p>
            <a:pPr marL="355600" indent="-342900">
              <a:lnSpc>
                <a:spcPct val="150000"/>
              </a:lnSpc>
              <a:spcBef>
                <a:spcPts val="340"/>
              </a:spcBef>
              <a:buSzPct val="8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+mn-ea"/>
                <a:cs typeface="Times New Roman" panose="02020503050405090304" pitchFamily="18" charset="0"/>
              </a:rPr>
              <a:t>在深度学习的应用中，有大量数据是以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anose="02020503050405090304" pitchFamily="18" charset="0"/>
              </a:rPr>
              <a:t>序列的形式</a:t>
            </a:r>
            <a:r>
              <a:rPr lang="zh-CN" altLang="en-US" dirty="0">
                <a:latin typeface="+mn-ea"/>
                <a:cs typeface="Times New Roman" panose="02020503050405090304" pitchFamily="18" charset="0"/>
              </a:rPr>
              <a:t>存在（或者</a:t>
            </a:r>
            <a:r>
              <a:rPr lang="zh-CN" altLang="en-US" b="1" dirty="0">
                <a:latin typeface="+mn-ea"/>
                <a:cs typeface="Times New Roman" panose="02020503050405090304" pitchFamily="18" charset="0"/>
              </a:rPr>
              <a:t>可以转化为序列数据</a:t>
            </a:r>
            <a:r>
              <a:rPr lang="zh-CN" altLang="en-US" dirty="0">
                <a:latin typeface="+mn-ea"/>
                <a:cs typeface="Times New Roman" panose="02020503050405090304" pitchFamily="18" charset="0"/>
              </a:rPr>
              <a:t>）</a:t>
            </a:r>
            <a:endParaRPr lang="en-US" altLang="zh-CN" dirty="0">
              <a:latin typeface="+mn-ea"/>
              <a:cs typeface="Times New Roman" panose="0202050305040509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dirty="0">
                <a:latin typeface="+mn-ea"/>
                <a:cs typeface="Times New Roman" panose="02020503050405090304" pitchFamily="18" charset="0"/>
              </a:rPr>
              <a:t>比如声音、语言、图像、视频、</a:t>
            </a:r>
            <a:r>
              <a:rPr lang="en-GB" altLang="zh-CN" dirty="0">
                <a:latin typeface="+mn-ea"/>
                <a:cs typeface="Times New Roman" panose="02020503050405090304" pitchFamily="18" charset="0"/>
              </a:rPr>
              <a:t>DNA</a:t>
            </a:r>
            <a:r>
              <a:rPr lang="zh-CN" altLang="en-US" dirty="0">
                <a:latin typeface="+mn-ea"/>
                <a:cs typeface="Times New Roman" panose="02020503050405090304" pitchFamily="18" charset="0"/>
              </a:rPr>
              <a:t>序列、时间序列等</a:t>
            </a:r>
            <a:endParaRPr lang="en-US" altLang="zh-CN" dirty="0">
              <a:latin typeface="+mn-ea"/>
              <a:cs typeface="Times New Roman" panose="02020503050405090304" pitchFamily="18" charset="0"/>
            </a:endParaRPr>
          </a:p>
          <a:p>
            <a:pPr marL="812800" lvl="1" indent="-342900">
              <a:lnSpc>
                <a:spcPct val="150000"/>
              </a:lnSpc>
              <a:spcBef>
                <a:spcPts val="340"/>
              </a:spcBef>
              <a:buSzPct val="50000"/>
              <a:buFont typeface="Wingdings" panose="05000000000000000000" pitchFamily="2" charset="2"/>
              <a:buChar char="n"/>
              <a:tabLst>
                <a:tab pos="240665" algn="l"/>
              </a:tabLst>
            </a:pPr>
            <a:r>
              <a:rPr lang="zh-CN" altLang="en-US" b="1" dirty="0">
                <a:latin typeface="+mn-ea"/>
                <a:cs typeface="Times New Roman" panose="02020503050405090304" pitchFamily="18" charset="0"/>
              </a:rPr>
              <a:t>自然语言处理技术已被广泛应用于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anose="02020503050405090304" pitchFamily="18" charset="0"/>
              </a:rPr>
              <a:t>自然语言以外的领域</a:t>
            </a:r>
            <a:endParaRPr lang="en-US" altLang="zh-CN" b="1" dirty="0">
              <a:solidFill>
                <a:srgbClr val="FF0000"/>
              </a:solidFill>
              <a:latin typeface="+mn-ea"/>
              <a:cs typeface="Times New Roman" panose="02020503050405090304" pitchFamily="18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基因序列(文章) | 中心法则与基因序列| 可汗学院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400" y="4586159"/>
            <a:ext cx="3354845" cy="139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序列与调性的融合——论20世纪下半叶序列音乐的发展-华音网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139" y="4489974"/>
            <a:ext cx="3176953" cy="158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谷歌AI可通过起始帧和结束帧生成逼真的视频序列| ATYUN.COM 官网-人工智能教程资讯全方位服务平台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71" y="4409622"/>
            <a:ext cx="2711847" cy="166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235570" y="6224954"/>
            <a:ext cx="468923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400" dirty="0"/>
              <a:t>视频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11153" y="6224954"/>
            <a:ext cx="468923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400" dirty="0"/>
              <a:t>音乐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59096" y="6224954"/>
            <a:ext cx="88745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/>
              <a:t>DNA</a:t>
            </a:r>
            <a:r>
              <a:rPr kumimoji="1" lang="zh-CN" altLang="en-US" sz="1400" dirty="0"/>
              <a:t>序列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自然语言处理的挑战</a:t>
            </a:r>
            <a:endParaRPr lang="zh-CN" altLang="en-US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490006" y="3524185"/>
                <a:ext cx="894563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+mn-ea"/>
                  </a:rPr>
                  <a:t>“</a:t>
                </a:r>
                <a:r>
                  <a:rPr lang="zh-CN" altLang="en-US" sz="2400" i="1" dirty="0">
                    <a:latin typeface="+mn-ea"/>
                  </a:rPr>
                  <a:t>A man saw a boy with </a:t>
                </a:r>
                <a:r>
                  <a:rPr lang="zh-CN" altLang="en-US" sz="2400" i="1" u="sng" dirty="0">
                    <a:latin typeface="+mn-ea"/>
                  </a:rPr>
                  <a:t>a telescope.</a:t>
                </a:r>
                <a:r>
                  <a:rPr lang="zh-CN" altLang="en-US" sz="2400" dirty="0">
                    <a:latin typeface="+mn-ea"/>
                  </a:rPr>
                  <a:t>”</a:t>
                </a:r>
                <a:r>
                  <a:rPr lang="en-US" altLang="zh-CN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 </a:t>
                </a:r>
                <a:r>
                  <a:rPr lang="zh-CN" altLang="en-US" sz="2400" dirty="0">
                    <a:latin typeface="+mn-ea"/>
                  </a:rPr>
                  <a:t> who had the telescope?</a:t>
                </a:r>
                <a:r>
                  <a:rPr lang="en-US" altLang="zh-CN" sz="2400" dirty="0">
                    <a:latin typeface="+mn-ea"/>
                  </a:rPr>
                  <a:t> </a:t>
                </a:r>
              </a:p>
              <a:p>
                <a:pPr algn="ctr"/>
                <a:endParaRPr lang="en-US" altLang="zh-CN" sz="2400" dirty="0">
                  <a:latin typeface="+mn-ea"/>
                </a:endParaRPr>
              </a:p>
              <a:p>
                <a:pPr algn="ctr"/>
                <a:r>
                  <a:rPr lang="zh-CN" altLang="en-US" sz="2400" dirty="0">
                    <a:latin typeface="+mn-ea"/>
                  </a:rPr>
                  <a:t>“</a:t>
                </a:r>
                <a:r>
                  <a:rPr lang="zh-CN" altLang="en-US" sz="2400" i="1" dirty="0">
                    <a:latin typeface="+mn-ea"/>
                  </a:rPr>
                  <a:t>He has </a:t>
                </a:r>
                <a:r>
                  <a:rPr lang="en-US" altLang="zh-CN" sz="2400" i="1" u="sng" dirty="0">
                    <a:latin typeface="+mn-ea"/>
                  </a:rPr>
                  <a:t>q</a:t>
                </a:r>
                <a:r>
                  <a:rPr lang="zh-CN" altLang="en-US" sz="2400" i="1" u="sng" dirty="0">
                    <a:latin typeface="+mn-ea"/>
                  </a:rPr>
                  <a:t>uit</a:t>
                </a:r>
                <a:r>
                  <a:rPr lang="en-US" altLang="zh-CN" sz="2400" i="1" dirty="0">
                    <a:latin typeface="+mn-ea"/>
                  </a:rPr>
                  <a:t> s</a:t>
                </a:r>
                <a:r>
                  <a:rPr lang="zh-CN" altLang="en-US" sz="2400" i="1" dirty="0">
                    <a:latin typeface="+mn-ea"/>
                  </a:rPr>
                  <a:t>mokin</a:t>
                </a:r>
                <a:r>
                  <a:rPr lang="en-US" altLang="zh-CN" sz="2400" i="1" dirty="0">
                    <a:latin typeface="+mn-ea"/>
                  </a:rPr>
                  <a:t>g.</a:t>
                </a:r>
                <a:r>
                  <a:rPr lang="zh-CN" altLang="en-US" sz="2400" dirty="0">
                    <a:latin typeface="+mn-ea"/>
                  </a:rPr>
                  <a:t>”</a:t>
                </a:r>
                <a:r>
                  <a:rPr lang="en-US" altLang="zh-CN" sz="2400" dirty="0">
                    <a:latin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  </a:t>
                </a:r>
                <a:r>
                  <a:rPr lang="zh-CN" altLang="en-US" sz="2400" dirty="0">
                    <a:latin typeface="+mn-ea"/>
                  </a:rPr>
                  <a:t>he smoked before.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006" y="3524185"/>
                <a:ext cx="8945637" cy="1200329"/>
              </a:xfrm>
              <a:prstGeom prst="rect">
                <a:avLst/>
              </a:prstGeom>
              <a:blipFill rotWithShape="1">
                <a:blip r:embed="rId7"/>
                <a:stretch>
                  <a:fillRect l="-2" t="-47" r="6" b="-36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3914824" y="21589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However, NL</a:t>
            </a:r>
            <a:r>
              <a:rPr lang="en-US" altLang="zh-CN" sz="3200" b="1" dirty="0">
                <a:solidFill>
                  <a:srgbClr val="FF0000"/>
                </a:solidFill>
                <a:latin typeface="+mn-ea"/>
              </a:rPr>
              <a:t>P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 is difficult</a:t>
            </a:r>
            <a:r>
              <a:rPr lang="en-US" altLang="zh-CN" sz="32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自然语言处理的挑战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88949" y="1836923"/>
            <a:ext cx="9196467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i="1" dirty="0">
                <a:latin typeface="+mn-ea"/>
              </a:rPr>
              <a:t>“</a:t>
            </a:r>
            <a:r>
              <a:rPr lang="zh-CN" altLang="en-US" sz="2400" i="1" dirty="0">
                <a:latin typeface="+mn-ea"/>
              </a:rPr>
              <a:t>冬天，</a:t>
            </a:r>
            <a:r>
              <a:rPr lang="zh-CN" altLang="en-US" sz="2400" i="1" dirty="0">
                <a:solidFill>
                  <a:srgbClr val="FF0000"/>
                </a:solidFill>
                <a:latin typeface="+mn-ea"/>
              </a:rPr>
              <a:t>能穿多少穿多少</a:t>
            </a:r>
            <a:r>
              <a:rPr lang="zh-CN" altLang="en-US" sz="2400" i="1" dirty="0">
                <a:latin typeface="+mn-ea"/>
              </a:rPr>
              <a:t>；夏天，</a:t>
            </a:r>
            <a:r>
              <a:rPr lang="zh-CN" altLang="en-US" sz="2400" i="1" dirty="0">
                <a:solidFill>
                  <a:srgbClr val="FF0000"/>
                </a:solidFill>
                <a:latin typeface="+mn-ea"/>
              </a:rPr>
              <a:t>能穿多少穿多少</a:t>
            </a:r>
            <a:r>
              <a:rPr lang="zh-CN" altLang="en-US" sz="2400" i="1" dirty="0">
                <a:latin typeface="+mn-ea"/>
              </a:rPr>
              <a:t>。</a:t>
            </a:r>
            <a:r>
              <a:rPr lang="en-US" altLang="zh-CN" sz="2400" i="1" dirty="0">
                <a:latin typeface="+mn-ea"/>
              </a:rPr>
              <a:t>”</a:t>
            </a:r>
          </a:p>
          <a:p>
            <a:pPr>
              <a:lnSpc>
                <a:spcPct val="150000"/>
              </a:lnSpc>
            </a:pPr>
            <a:endParaRPr lang="zh-CN" altLang="en-US" sz="2400" i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+mn-ea"/>
              </a:rPr>
              <a:t>“</a:t>
            </a:r>
            <a:r>
              <a:rPr lang="zh-CN" altLang="en-US" sz="2400" i="1" dirty="0">
                <a:latin typeface="+mn-ea"/>
              </a:rPr>
              <a:t>剩女的原因：一是</a:t>
            </a:r>
            <a:r>
              <a:rPr lang="zh-CN" altLang="en-US" sz="2400" i="1" dirty="0">
                <a:solidFill>
                  <a:srgbClr val="FF0000"/>
                </a:solidFill>
                <a:latin typeface="+mn-ea"/>
              </a:rPr>
              <a:t>谁都看不上</a:t>
            </a:r>
            <a:r>
              <a:rPr lang="zh-CN" altLang="en-US" sz="2400" i="1" dirty="0">
                <a:latin typeface="+mn-ea"/>
              </a:rPr>
              <a:t>，二是</a:t>
            </a:r>
            <a:r>
              <a:rPr lang="zh-CN" altLang="en-US" sz="2400" i="1" dirty="0">
                <a:solidFill>
                  <a:srgbClr val="FF0000"/>
                </a:solidFill>
                <a:latin typeface="+mn-ea"/>
              </a:rPr>
              <a:t>谁都看不上</a:t>
            </a:r>
            <a:r>
              <a:rPr lang="zh-CN" altLang="en-US" sz="2400" i="1" dirty="0">
                <a:latin typeface="+mn-ea"/>
              </a:rPr>
              <a:t>。</a:t>
            </a:r>
            <a:r>
              <a:rPr lang="en-US" altLang="zh-CN" sz="2400" i="1" dirty="0">
                <a:latin typeface="+mn-ea"/>
              </a:rPr>
              <a:t>”</a:t>
            </a:r>
            <a:endParaRPr lang="zh-CN" altLang="en-US" sz="2400" i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400" i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+mn-ea"/>
              </a:rPr>
              <a:t>“</a:t>
            </a:r>
            <a:r>
              <a:rPr lang="zh-CN" altLang="en-US" sz="2400" i="1" dirty="0">
                <a:latin typeface="+mn-ea"/>
              </a:rPr>
              <a:t>单身的来由：原来是</a:t>
            </a:r>
            <a:r>
              <a:rPr lang="zh-CN" altLang="en-US" sz="2400" i="1" dirty="0">
                <a:solidFill>
                  <a:srgbClr val="FF0000"/>
                </a:solidFill>
                <a:latin typeface="+mn-ea"/>
              </a:rPr>
              <a:t>喜欢一个人</a:t>
            </a:r>
            <a:r>
              <a:rPr lang="zh-CN" altLang="en-US" sz="2400" i="1" dirty="0">
                <a:latin typeface="+mn-ea"/>
              </a:rPr>
              <a:t>，现在是</a:t>
            </a:r>
            <a:r>
              <a:rPr lang="zh-CN" altLang="en-US" sz="2400" i="1" dirty="0">
                <a:solidFill>
                  <a:srgbClr val="FF0000"/>
                </a:solidFill>
                <a:latin typeface="+mn-ea"/>
              </a:rPr>
              <a:t>喜欢一个人</a:t>
            </a:r>
            <a:r>
              <a:rPr lang="zh-CN" altLang="en-US" sz="2400" i="1" dirty="0">
                <a:latin typeface="+mn-ea"/>
              </a:rPr>
              <a:t>。</a:t>
            </a:r>
            <a:r>
              <a:rPr lang="en-US" altLang="zh-CN" sz="2400" i="1" dirty="0">
                <a:latin typeface="+mn-ea"/>
              </a:rPr>
              <a:t>”</a:t>
            </a:r>
            <a:endParaRPr lang="zh-CN" altLang="en-US" sz="2400" i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400" i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+mn-ea"/>
              </a:rPr>
              <a:t>“</a:t>
            </a:r>
            <a:r>
              <a:rPr lang="zh-CN" altLang="en-US" sz="2400" i="1" dirty="0">
                <a:latin typeface="+mn-ea"/>
              </a:rPr>
              <a:t>女致电男友：地铁站见。如果你到了我还没到，</a:t>
            </a:r>
            <a:r>
              <a:rPr lang="zh-CN" altLang="en-US" sz="2400" i="1" dirty="0">
                <a:solidFill>
                  <a:srgbClr val="FF0000"/>
                </a:solidFill>
                <a:latin typeface="+mn-ea"/>
              </a:rPr>
              <a:t>你就等着吧</a:t>
            </a:r>
            <a:r>
              <a:rPr lang="zh-CN" altLang="en-US" sz="2400" i="1" dirty="0">
                <a:latin typeface="+mn-ea"/>
              </a:rPr>
              <a:t>。如果我到了你还没到，</a:t>
            </a:r>
            <a:r>
              <a:rPr lang="zh-CN" altLang="en-US" sz="2400" i="1" dirty="0">
                <a:solidFill>
                  <a:srgbClr val="FF0000"/>
                </a:solidFill>
                <a:latin typeface="+mn-ea"/>
              </a:rPr>
              <a:t>你就等着吧</a:t>
            </a:r>
            <a:r>
              <a:rPr lang="zh-CN" altLang="en-US" sz="2400" i="1" dirty="0">
                <a:latin typeface="+mn-ea"/>
              </a:rPr>
              <a:t>！！</a:t>
            </a:r>
            <a:r>
              <a:rPr lang="en-US" altLang="zh-CN" sz="2400" i="1" dirty="0">
                <a:latin typeface="+mn-ea"/>
              </a:rPr>
              <a:t>”</a:t>
            </a:r>
            <a:endParaRPr lang="zh-CN" altLang="en-US" sz="2400" i="1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50852" y="909501"/>
            <a:ext cx="1555815" cy="577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语言歧义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自然语言处理的挑战</a:t>
            </a:r>
            <a:endParaRPr lang="zh-CN" altLang="en-US" dirty="0"/>
          </a:p>
        </p:txBody>
      </p:sp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1405" y="1303810"/>
            <a:ext cx="5370153" cy="5155605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450852" y="909501"/>
            <a:ext cx="1555815" cy="577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语言歧义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自然语言处理的挑战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70811" y="1560234"/>
            <a:ext cx="9196467" cy="39050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</a:rPr>
              <a:t>歧义</a:t>
            </a:r>
            <a:r>
              <a:rPr lang="zh-CN" altLang="en-US" sz="2400" dirty="0">
                <a:latin typeface="+mn-ea"/>
              </a:rPr>
              <a:t>：文言文断句，（</a:t>
            </a:r>
            <a:r>
              <a:rPr lang="zh-CN" altLang="en-US" sz="2400" dirty="0">
                <a:highlight>
                  <a:srgbClr val="FFFF00"/>
                </a:highlight>
                <a:latin typeface="+mn-ea"/>
              </a:rPr>
              <a:t>武汉市长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江大桥</a:t>
            </a:r>
            <a:r>
              <a:rPr lang="zh-CN" altLang="en-US" sz="2400" dirty="0">
                <a:solidFill>
                  <a:schemeClr val="accent6"/>
                </a:solidFill>
                <a:latin typeface="+mn-ea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+mn-ea"/>
              </a:rPr>
              <a:t>武汉市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长江大桥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</a:rPr>
              <a:t>口语</a:t>
            </a:r>
            <a:r>
              <a:rPr lang="zh-CN" altLang="en-US" sz="2400" dirty="0">
                <a:latin typeface="+mn-ea"/>
              </a:rPr>
              <a:t>：拼写错误、语法错误、缩写、俚语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</a:rPr>
              <a:t>新词</a:t>
            </a:r>
            <a:r>
              <a:rPr lang="zh-CN" altLang="en-US" sz="2400" dirty="0">
                <a:latin typeface="+mn-ea"/>
              </a:rPr>
              <a:t>：新创造的或新进入语言中的词汇（泰裤辣、芭比</a:t>
            </a:r>
            <a:r>
              <a:rPr lang="en-GB" altLang="zh-CN" sz="2400" dirty="0">
                <a:latin typeface="+mn-ea"/>
              </a:rPr>
              <a:t>Q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</a:rPr>
              <a:t>成语</a:t>
            </a:r>
            <a:r>
              <a:rPr lang="zh-CN" altLang="en-US" sz="2400" dirty="0">
                <a:latin typeface="+mn-ea"/>
              </a:rPr>
              <a:t>：画龙点睛、一针见血、</a:t>
            </a:r>
            <a:r>
              <a:rPr lang="en-GB" altLang="zh-CN" sz="2400" dirty="0">
                <a:latin typeface="+mn-ea"/>
              </a:rPr>
              <a:t>dark horse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</a:rPr>
              <a:t>文化和语言差异</a:t>
            </a:r>
            <a:r>
              <a:rPr lang="zh-CN" altLang="en-US" sz="2400" dirty="0">
                <a:latin typeface="+mn-ea"/>
              </a:rPr>
              <a:t>：跨语言之间的翻译和理解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</a:rPr>
              <a:t>数据和资源的不足</a:t>
            </a:r>
            <a:r>
              <a:rPr lang="zh-CN" altLang="en-US" sz="2400" dirty="0">
                <a:latin typeface="+mn-ea"/>
              </a:rPr>
              <a:t>：低资源语言的数据匮乏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…</a:t>
            </a:r>
            <a:endParaRPr lang="zh-CN" altLang="en-US" sz="2400" dirty="0">
              <a:latin typeface="+mn-ea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自然语言处理在人工智能领域中的地位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291711" y="1058959"/>
            <a:ext cx="8825994" cy="430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</a:rPr>
              <a:t>人工智能领域的重要组成部分</a:t>
            </a:r>
            <a:endParaRPr lang="en-US" altLang="zh-CN" sz="2000" b="1" dirty="0">
              <a:latin typeface="+mn-ea"/>
            </a:endParaRPr>
          </a:p>
          <a:p>
            <a:pPr marL="800100" lvl="1" indent="-342900">
              <a:lnSpc>
                <a:spcPct val="200000"/>
              </a:lnSpc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计算机视觉</a:t>
            </a:r>
            <a:r>
              <a:rPr lang="zh-CN" altLang="en-US" sz="2000" dirty="0">
                <a:latin typeface="+mn-ea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机器人学</a:t>
            </a:r>
            <a:r>
              <a:rPr lang="zh-CN" altLang="en-US" sz="2000" dirty="0">
                <a:latin typeface="+mn-ea"/>
              </a:rPr>
              <a:t>并列</a:t>
            </a:r>
          </a:p>
          <a:p>
            <a:pPr marL="342900" indent="-342900">
              <a:lnSpc>
                <a:spcPct val="20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</a:rPr>
              <a:t>促进其他</a:t>
            </a:r>
            <a:r>
              <a:rPr lang="en-GB" altLang="zh-CN" sz="2000" b="1" dirty="0">
                <a:latin typeface="+mn-ea"/>
              </a:rPr>
              <a:t>AI</a:t>
            </a:r>
            <a:r>
              <a:rPr lang="zh-CN" altLang="en-US" sz="2000" b="1" dirty="0">
                <a:latin typeface="+mn-ea"/>
              </a:rPr>
              <a:t>领域的发展</a:t>
            </a:r>
            <a:r>
              <a:rPr lang="zh-CN" altLang="en-US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200000"/>
              </a:lnSpc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多模态学习</a:t>
            </a:r>
            <a:r>
              <a:rPr lang="zh-CN" altLang="en-US" sz="2000" dirty="0">
                <a:latin typeface="+mn-ea"/>
              </a:rPr>
              <a:t>：融合视觉、语音和文本信息</a:t>
            </a:r>
          </a:p>
          <a:p>
            <a:pPr marL="800100" lvl="1" indent="-342900">
              <a:lnSpc>
                <a:spcPct val="200000"/>
              </a:lnSpc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</a:rPr>
              <a:t>人机交互的关键技术</a:t>
            </a:r>
          </a:p>
          <a:p>
            <a:pPr marL="342900" indent="-342900">
              <a:lnSpc>
                <a:spcPct val="20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GB" altLang="zh-CN" sz="2000" b="1" dirty="0">
                <a:latin typeface="+mn-ea"/>
              </a:rPr>
              <a:t>AI</a:t>
            </a:r>
            <a:r>
              <a:rPr lang="zh-CN" altLang="en-US" sz="2000" b="1" dirty="0">
                <a:latin typeface="+mn-ea"/>
              </a:rPr>
              <a:t>赋能各行业的桥梁</a:t>
            </a:r>
            <a:r>
              <a:rPr lang="zh-CN" altLang="en-US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200000"/>
              </a:lnSpc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</a:rPr>
              <a:t>医疗、金融、司法、教育等领域的信息处理和决策支持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自然语言处理在人工智能领域中的地位</a:t>
            </a:r>
            <a:endParaRPr lang="zh-CN" altLang="en-US" dirty="0"/>
          </a:p>
        </p:txBody>
      </p:sp>
      <p:pic>
        <p:nvPicPr>
          <p:cNvPr id="4098" name="Picture 2" descr="Yann LeCun | NYU Tandon School of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814" y="1135118"/>
            <a:ext cx="2117834" cy="211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778267" y="1242839"/>
            <a:ext cx="1916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+mn-ea"/>
              </a:rPr>
              <a:t>“</a:t>
            </a:r>
            <a:r>
              <a:rPr lang="zh-CN" altLang="en-US" sz="1600" dirty="0">
                <a:latin typeface="+mn-ea"/>
              </a:rPr>
              <a:t>深度学习的下一个前沿课题是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自然语言理解</a:t>
            </a:r>
            <a:r>
              <a:rPr lang="zh-CN" altLang="en-US" sz="1600" dirty="0">
                <a:latin typeface="+mn-ea"/>
              </a:rPr>
              <a:t>”</a:t>
            </a:r>
          </a:p>
        </p:txBody>
      </p:sp>
      <p:pic>
        <p:nvPicPr>
          <p:cNvPr id="4100" name="Picture 4" descr="Geoffrey E Hin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734" y="1027046"/>
            <a:ext cx="2117834" cy="240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chael I. Jordan - ID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24" y="3835835"/>
            <a:ext cx="2167424" cy="24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沈向洋_百度百科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07" y="4043333"/>
            <a:ext cx="2280088" cy="22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389789" y="3277324"/>
            <a:ext cx="28338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latin typeface="+mn-ea"/>
              </a:rPr>
              <a:t>Yann </a:t>
            </a:r>
            <a:r>
              <a:rPr lang="en-GB" altLang="zh-CN" sz="1400" dirty="0" err="1">
                <a:latin typeface="+mn-ea"/>
              </a:rPr>
              <a:t>Lecun</a:t>
            </a:r>
            <a:endParaRPr lang="en-GB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图灵奖得主、深度学习之父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89087" y="3417720"/>
            <a:ext cx="4484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n-ea"/>
              </a:rPr>
              <a:t>Geoffrey Hinton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图灵奖得主、诺贝尔物理学奖得主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395045" y="6334780"/>
            <a:ext cx="3238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latin typeface="+mn-ea"/>
              </a:rPr>
              <a:t>Michael l. Jordan</a:t>
            </a:r>
          </a:p>
          <a:p>
            <a:r>
              <a:rPr lang="zh-CN" altLang="en-US" sz="1400" dirty="0">
                <a:latin typeface="+mn-ea"/>
              </a:rPr>
              <a:t>美国双院院士、世界知名机器学习专家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89087" y="6334780"/>
            <a:ext cx="3441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n-ea"/>
              </a:rPr>
              <a:t>沈向洋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美国工程院院士、微软前全球执行副总裁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794325" y="1135118"/>
            <a:ext cx="19168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n-ea"/>
              </a:rPr>
              <a:t>“深度学习的下一个大的进展应该是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让神经网络真正理解文档的内容</a:t>
            </a:r>
            <a:r>
              <a:rPr lang="zh-CN" altLang="en-US" sz="1600" dirty="0">
                <a:latin typeface="+mn-ea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59394" y="4066444"/>
            <a:ext cx="19168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+mn-ea"/>
              </a:rPr>
              <a:t>“</a:t>
            </a:r>
            <a:r>
              <a:rPr lang="zh-CN" altLang="en-US" sz="1600" dirty="0">
                <a:latin typeface="+mn-ea"/>
              </a:rPr>
              <a:t>如果给我</a:t>
            </a:r>
            <a:r>
              <a:rPr lang="en-US" altLang="zh-CN" sz="1600" dirty="0">
                <a:latin typeface="+mn-ea"/>
              </a:rPr>
              <a:t>10</a:t>
            </a:r>
            <a:r>
              <a:rPr lang="zh-CN" altLang="en-US" sz="1600" dirty="0">
                <a:latin typeface="+mn-ea"/>
              </a:rPr>
              <a:t>亿美金我会用这</a:t>
            </a:r>
            <a:r>
              <a:rPr lang="en-US" altLang="zh-CN" sz="1600" dirty="0">
                <a:latin typeface="+mn-ea"/>
              </a:rPr>
              <a:t>10</a:t>
            </a:r>
            <a:r>
              <a:rPr lang="zh-CN" altLang="en-US" sz="1600" dirty="0">
                <a:latin typeface="+mn-ea"/>
              </a:rPr>
              <a:t>亿美金建造一个</a:t>
            </a:r>
            <a:r>
              <a:rPr lang="en-GB" altLang="zh-CN" sz="1600" dirty="0">
                <a:latin typeface="+mn-ea"/>
              </a:rPr>
              <a:t>NASA</a:t>
            </a:r>
            <a:r>
              <a:rPr lang="zh-CN" altLang="en-US" sz="1600" dirty="0">
                <a:latin typeface="+mn-ea"/>
              </a:rPr>
              <a:t>级别的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自然语言处理</a:t>
            </a:r>
            <a:r>
              <a:rPr lang="zh-CN" altLang="en-US" sz="1600" dirty="0">
                <a:latin typeface="+mn-ea"/>
              </a:rPr>
              <a:t>研究项目</a:t>
            </a:r>
            <a:r>
              <a:rPr lang="en-US" altLang="zh-CN" sz="1600" dirty="0">
                <a:latin typeface="+mn-ea"/>
              </a:rPr>
              <a:t>”</a:t>
            </a:r>
            <a:endParaRPr lang="zh-CN" altLang="en-US" sz="1600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94325" y="4066444"/>
            <a:ext cx="1916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n-ea"/>
              </a:rPr>
              <a:t>“下一个十年，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懂语</a:t>
            </a:r>
          </a:p>
          <a:p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言</a:t>
            </a:r>
            <a:r>
              <a:rPr lang="zh-CN" altLang="en-US" sz="1600" dirty="0">
                <a:latin typeface="+mn-ea"/>
              </a:rPr>
              <a:t>者得天下”</a:t>
            </a:r>
          </a:p>
        </p:txBody>
      </p:sp>
      <p:graphicFrame>
        <p:nvGraphicFramePr>
          <p:cNvPr id="16" name="图示 15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graphicFrame>
        <p:nvGraphicFramePr>
          <p:cNvPr id="5" name="图示 4"/>
          <p:cNvGraphicFramePr/>
          <p:nvPr/>
        </p:nvGraphicFramePr>
        <p:xfrm>
          <a:off x="2526038" y="1481560"/>
          <a:ext cx="9196467" cy="4551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921" y="249733"/>
            <a:ext cx="8839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2800" b="1" spc="-1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 Conferences in Natural Language Processing</a:t>
            </a:r>
            <a:endParaRPr sz="2800" b="1" spc="-1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2494" y="1201480"/>
            <a:ext cx="6445885" cy="52501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69900" indent="-457200">
              <a:spcBef>
                <a:spcPts val="340"/>
              </a:spcBef>
              <a:buFont typeface="Wingdings" pitchFamily="2" charset="2"/>
              <a:buChar char="Ø"/>
              <a:tabLst>
                <a:tab pos="240665" algn="l"/>
              </a:tabLst>
            </a:pPr>
            <a:r>
              <a:rPr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Natural Language Processing</a:t>
            </a:r>
          </a:p>
          <a:p>
            <a:pPr marL="927101" lvl="1" indent="-457200">
              <a:spcBef>
                <a:spcPts val="204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ACL</a:t>
            </a:r>
          </a:p>
          <a:p>
            <a:pPr marL="927101" lvl="1" indent="-457200"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EMNLP</a:t>
            </a:r>
          </a:p>
          <a:p>
            <a:pPr marL="927101" lvl="1" indent="-457200"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NAACL</a:t>
            </a:r>
            <a:endParaRPr lang="en-US" sz="3200" spc="-7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27101" lvl="1" indent="-457200"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lang="en" altLang="zh-CN"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COLING</a:t>
            </a:r>
            <a:endParaRPr sz="3200" spc="-7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27101" lvl="1" indent="-457200"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EACL</a:t>
            </a:r>
          </a:p>
          <a:p>
            <a:pPr marL="469900" indent="-457200">
              <a:spcBef>
                <a:spcPts val="620"/>
              </a:spcBef>
              <a:buFont typeface="Wingdings" pitchFamily="2" charset="2"/>
              <a:buChar char="Ø"/>
              <a:tabLst>
                <a:tab pos="240665" algn="l"/>
              </a:tabLst>
            </a:pPr>
            <a:r>
              <a:rPr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Information Retrieval</a:t>
            </a:r>
          </a:p>
          <a:p>
            <a:pPr marL="927101" lvl="1" indent="-457200">
              <a:spcBef>
                <a:spcPts val="240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SigIR</a:t>
            </a:r>
          </a:p>
          <a:p>
            <a:pPr marL="927101" lvl="1" indent="-457200"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WWW</a:t>
            </a:r>
          </a:p>
          <a:p>
            <a:pPr marL="927101" lvl="1" indent="-457200"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sz="3200" spc="-7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CIKM</a:t>
            </a:r>
          </a:p>
        </p:txBody>
      </p:sp>
    </p:spTree>
    <p:extLst>
      <p:ext uri="{BB962C8B-B14F-4D97-AF65-F5344CB8AC3E}">
        <p14:creationId xmlns:p14="http://schemas.microsoft.com/office/powerpoint/2010/main" val="2233782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0" y="1279598"/>
            <a:ext cx="12192000" cy="3803651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2437" y="2718035"/>
            <a:ext cx="10167125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9600" b="1" spc="200" dirty="0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本小节结束</a:t>
            </a:r>
            <a:endParaRPr kumimoji="0" lang="en-US" altLang="zh-CN" sz="9600" b="1" i="0" u="none" strike="noStrike" kern="1200" cap="none" spc="200" normalizeH="0" baseline="0" noProof="0" dirty="0">
              <a:ln>
                <a:noFill/>
              </a:ln>
              <a:gradFill>
                <a:gsLst>
                  <a:gs pos="90000">
                    <a:srgbClr val="2D3D79">
                      <a:lumMod val="20000"/>
                      <a:lumOff val="80000"/>
                    </a:srgbClr>
                  </a:gs>
                  <a:gs pos="0">
                    <a:prstClr val="white"/>
                  </a:gs>
                </a:gsLst>
                <a:lin ang="2700000" scaled="1"/>
              </a:gra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399" y="455165"/>
            <a:ext cx="2017951" cy="3718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2436" y="5474705"/>
            <a:ext cx="10167125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6600" b="1" spc="200" dirty="0">
                <a:solidFill>
                  <a:srgbClr val="203864"/>
                </a:soli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谢 谢</a:t>
            </a:r>
            <a:endParaRPr kumimoji="0" lang="en-US" altLang="zh-CN" sz="6600" b="1" i="0" u="none" strike="noStrike" kern="1200" cap="none" spc="200" normalizeH="0" baseline="0" noProof="0" dirty="0">
              <a:ln>
                <a:noFill/>
              </a:ln>
              <a:solidFill>
                <a:srgbClr val="203864"/>
              </a:soli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3342" y="293062"/>
            <a:ext cx="460989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b="1" spc="-1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自然语言处理部分</a:t>
            </a:r>
            <a:r>
              <a:rPr sz="2800" b="1" spc="-1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参考书目</a:t>
            </a:r>
            <a:endParaRPr sz="2800" b="1" spc="-1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892836" y="914401"/>
            <a:ext cx="8406328" cy="5017271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81329" marR="268605" indent="-457200">
              <a:lnSpc>
                <a:spcPct val="150000"/>
              </a:lnSpc>
              <a:buFont typeface="Wingdings" pitchFamily="2" charset="2"/>
              <a:buChar char="Ø"/>
              <a:tabLst>
                <a:tab pos="252729" algn="l"/>
                <a:tab pos="333375" algn="l"/>
              </a:tabLst>
            </a:pPr>
            <a:r>
              <a:rPr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Introduction to Information Retrieval. </a:t>
            </a:r>
            <a:r>
              <a:rPr lang="en-US" altLang="zh-CN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(Chris Manning)</a:t>
            </a:r>
          </a:p>
          <a:p>
            <a:pPr marL="481329" marR="268605" indent="-457200">
              <a:lnSpc>
                <a:spcPct val="150000"/>
              </a:lnSpc>
              <a:buFont typeface="Wingdings" pitchFamily="2" charset="2"/>
              <a:buChar char="Ø"/>
              <a:tabLst>
                <a:tab pos="252729" algn="l"/>
                <a:tab pos="333375" algn="l"/>
              </a:tabLst>
            </a:pPr>
            <a:r>
              <a:rPr lang="en-US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Foundations of Statistical Natural Language Processing (Chris Manning)</a:t>
            </a:r>
          </a:p>
          <a:p>
            <a:pPr marL="481329" marR="268605" indent="-457200">
              <a:lnSpc>
                <a:spcPct val="150000"/>
              </a:lnSpc>
              <a:buFont typeface="Wingdings" pitchFamily="2" charset="2"/>
              <a:buChar char="Ø"/>
              <a:tabLst>
                <a:tab pos="252729" algn="l"/>
                <a:tab pos="333375" algn="l"/>
              </a:tabLst>
            </a:pPr>
            <a:r>
              <a:rPr lang="en-US" altLang="zh-CN" spc="-75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Speech and Language Processing (Dan </a:t>
            </a:r>
            <a:r>
              <a:rPr lang="en-US" altLang="zh-CN" spc="-75" dirty="0" err="1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Jurafsky</a:t>
            </a:r>
            <a:r>
              <a:rPr lang="en-US" altLang="zh-CN" spc="-75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spc="-75" dirty="0">
              <a:solidFill>
                <a:srgbClr val="FF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81329" marR="268605" indent="-457200">
              <a:lnSpc>
                <a:spcPct val="150000"/>
              </a:lnSpc>
              <a:buFont typeface="Wingdings" pitchFamily="2" charset="2"/>
              <a:buChar char="Ø"/>
              <a:tabLst>
                <a:tab pos="252729" algn="l"/>
                <a:tab pos="333375" algn="l"/>
              </a:tabLst>
            </a:pPr>
            <a:r>
              <a:rPr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Natural Language Processing with Python</a:t>
            </a:r>
            <a:endParaRPr lang="en-US" spc="-75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81330" indent="-457200">
              <a:lnSpc>
                <a:spcPct val="150000"/>
              </a:lnSpc>
              <a:buFont typeface="Wingdings" pitchFamily="2" charset="2"/>
              <a:buChar char="Ø"/>
              <a:tabLst>
                <a:tab pos="333375" algn="l"/>
              </a:tabLst>
            </a:pPr>
            <a:r>
              <a:rPr lang="zh-CN" altLang="en-US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统计自然语言处理（宗成庆）</a:t>
            </a:r>
            <a:endParaRPr lang="en-US" altLang="zh-CN" spc="-75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81330" indent="-457200">
              <a:lnSpc>
                <a:spcPct val="150000"/>
              </a:lnSpc>
              <a:buFont typeface="Wingdings" pitchFamily="2" charset="2"/>
              <a:buChar char="Ø"/>
              <a:tabLst>
                <a:tab pos="333375" algn="l"/>
              </a:tabLst>
            </a:pPr>
            <a:r>
              <a:rPr lang="zh-CN" altLang="en-US" spc="-75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大语言模型（赵鑫）</a:t>
            </a:r>
          </a:p>
        </p:txBody>
      </p:sp>
    </p:spTree>
    <p:extLst>
      <p:ext uri="{BB962C8B-B14F-4D97-AF65-F5344CB8AC3E}">
        <p14:creationId xmlns:p14="http://schemas.microsoft.com/office/powerpoint/2010/main" val="368989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1" y="15766"/>
            <a:ext cx="2775167" cy="400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1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推荐网络课程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7388" y="1483596"/>
            <a:ext cx="8277225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buFont typeface="Wingdings" pitchFamily="2" charset="2"/>
              <a:buChar char="ü"/>
              <a:tabLst>
                <a:tab pos="321945" algn="l"/>
              </a:tabLst>
            </a:pP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Stanford CS224N: Natural Language Processing with Deep Learning (</a:t>
            </a: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hlinkClick r:id="rId2"/>
              </a:rPr>
              <a:t>https://web.stanford.edu/class/cs224n/</a:t>
            </a: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469900" indent="-457200">
              <a:buFont typeface="Wingdings" pitchFamily="2" charset="2"/>
              <a:buChar char="ü"/>
              <a:tabLst>
                <a:tab pos="321945" algn="l"/>
              </a:tabLst>
            </a:pPr>
            <a:endParaRPr lang="en" sz="2800" spc="-75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69900" indent="-457200">
              <a:buFont typeface="Wingdings" pitchFamily="2" charset="2"/>
              <a:buChar char="ü"/>
              <a:tabLst>
                <a:tab pos="321945" algn="l"/>
              </a:tabLst>
            </a:pPr>
            <a:r>
              <a:rPr lang="en" altLang="zh-C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Stanford </a:t>
            </a: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CS324: Large Language Models (</a:t>
            </a: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hlinkClick r:id="rId3"/>
              </a:rPr>
              <a:t>https://stanford-cs324.github.io/winter2022/</a:t>
            </a: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469900" indent="-457200">
              <a:buFont typeface="Wingdings" pitchFamily="2" charset="2"/>
              <a:buChar char="ü"/>
              <a:tabLst>
                <a:tab pos="321945" algn="l"/>
              </a:tabLst>
            </a:pPr>
            <a:endParaRPr lang="en" sz="2800" spc="-75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69900" indent="-457200"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台湾大学：生成式人工智能导论 </a:t>
            </a:r>
            <a:r>
              <a:rPr lang="en-US" altLang="zh-C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hlinkClick r:id="rId4"/>
              </a:rPr>
              <a:t>https://speech.ee.ntu.edu.tw/~hylee/genai/2024-spring.php</a:t>
            </a:r>
            <a:r>
              <a:rPr lang="en-US" altLang="zh-C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  <a:endParaRPr lang="en" sz="2800" spc="-75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1" y="15766"/>
            <a:ext cx="2775167" cy="400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1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推荐网络课程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7388" y="1483596"/>
            <a:ext cx="8277225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buFont typeface="Wingdings" pitchFamily="2" charset="2"/>
              <a:buChar char="ü"/>
              <a:tabLst>
                <a:tab pos="321945" algn="l"/>
              </a:tabLst>
            </a:pP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Stanford CS224N: Natural Language Processing with Deep Learning (</a:t>
            </a: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hlinkClick r:id="rId2"/>
              </a:rPr>
              <a:t>https://web.stanford.edu/class/cs224n/</a:t>
            </a: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469900" indent="-457200">
              <a:buFont typeface="Wingdings" pitchFamily="2" charset="2"/>
              <a:buChar char="ü"/>
              <a:tabLst>
                <a:tab pos="321945" algn="l"/>
              </a:tabLst>
            </a:pPr>
            <a:endParaRPr lang="en" sz="2800" spc="-75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69900" indent="-457200">
              <a:buFont typeface="Wingdings" pitchFamily="2" charset="2"/>
              <a:buChar char="ü"/>
              <a:tabLst>
                <a:tab pos="321945" algn="l"/>
              </a:tabLst>
            </a:pPr>
            <a:r>
              <a:rPr lang="en" altLang="zh-C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Stanford </a:t>
            </a: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CS324: Large Language Models (</a:t>
            </a: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hlinkClick r:id="rId3"/>
              </a:rPr>
              <a:t>https://stanford-cs324.github.io/winter2022/</a:t>
            </a:r>
            <a:r>
              <a:rPr lang="e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469900" indent="-457200">
              <a:buFont typeface="Wingdings" pitchFamily="2" charset="2"/>
              <a:buChar char="ü"/>
              <a:tabLst>
                <a:tab pos="321945" algn="l"/>
              </a:tabLst>
            </a:pPr>
            <a:endParaRPr lang="en" sz="2800" spc="-75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69900" indent="-457200">
              <a:buFont typeface="Wingdings" pitchFamily="2" charset="2"/>
              <a:buChar char="ü"/>
              <a:tabLst>
                <a:tab pos="321945" algn="l"/>
              </a:tabLst>
            </a:pPr>
            <a:r>
              <a:rPr lang="zh-CN" altLang="en-US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台湾大学：生成式人工智能导论 </a:t>
            </a:r>
            <a:r>
              <a:rPr lang="en-US" altLang="zh-C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hlinkClick r:id="rId4"/>
              </a:rPr>
              <a:t>https://speech.ee.ntu.edu.tw/~hylee/genai/2024-spring.php</a:t>
            </a:r>
            <a:r>
              <a:rPr lang="en-US" altLang="zh-CN" sz="2800" spc="-75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  <a:endParaRPr lang="en" sz="2800" spc="-75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92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1" y="0"/>
            <a:ext cx="12192000" cy="4921250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7594" y="1578222"/>
            <a:ext cx="11036810" cy="290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3.1. </a:t>
            </a:r>
            <a:r>
              <a:rPr kumimoji="0" lang="zh-CN" altLang="en-US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自然语言处理技术</a:t>
            </a:r>
            <a:endParaRPr kumimoji="0" lang="en-US" altLang="zh-CN" sz="7200" b="1" i="0" u="none" strike="noStrike" kern="1200" cap="none" spc="200" normalizeH="0" baseline="0" noProof="0" dirty="0">
              <a:ln>
                <a:noFill/>
              </a:ln>
              <a:gradFill>
                <a:gsLst>
                  <a:gs pos="90000">
                    <a:srgbClr val="2D3D79">
                      <a:lumMod val="20000"/>
                      <a:lumOff val="80000"/>
                    </a:srgbClr>
                  </a:gs>
                  <a:gs pos="0">
                    <a:prstClr val="white"/>
                  </a:gs>
                </a:gsLst>
                <a:lin ang="2700000" scaled="1"/>
              </a:gra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kumimoji="0" lang="en-US" altLang="zh-CN" sz="7200" b="1" i="0" u="none" strike="noStrike" kern="1200" cap="none" spc="200" normalizeH="0" baseline="0" noProof="0" dirty="0">
              <a:ln>
                <a:noFill/>
              </a:ln>
              <a:gradFill>
                <a:gsLst>
                  <a:gs pos="90000">
                    <a:srgbClr val="2D3D79">
                      <a:lumMod val="20000"/>
                      <a:lumOff val="80000"/>
                    </a:srgbClr>
                  </a:gs>
                  <a:gs pos="0">
                    <a:prstClr val="white"/>
                  </a:gs>
                </a:gsLst>
                <a:lin ang="2700000" scaled="1"/>
              </a:gra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74295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4000" b="1" spc="200" dirty="0"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近</a:t>
            </a:r>
            <a:r>
              <a:rPr kumimoji="0" lang="zh-CN" altLang="en-US" sz="4000" b="1" i="0" u="none" strike="noStrike" kern="1200" cap="none" spc="200" normalizeH="0" baseline="0" noProof="0" dirty="0">
                <a:ln>
                  <a:noFill/>
                </a:ln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半世纪的自然语言处理技术发展历程</a:t>
            </a:r>
            <a:endParaRPr kumimoji="0" lang="en-US" altLang="zh-CN" sz="4000" b="1" i="0" u="none" strike="noStrike" kern="1200" cap="none" spc="200" normalizeH="0" baseline="0" noProof="0" dirty="0">
              <a:ln>
                <a:noFill/>
              </a:ln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7999" y="5467425"/>
            <a:ext cx="6096000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华中科技大学软件学院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陈 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" y="252526"/>
            <a:ext cx="2841150" cy="57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4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什么是自然语言处理（</a:t>
            </a:r>
            <a:r>
              <a:rPr kumimoji="1" lang="en-US" altLang="zh-CN" dirty="0"/>
              <a:t>NLP</a:t>
            </a:r>
            <a:r>
              <a:rPr kumimoji="1"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3"/>
              <p:cNvSpPr txBox="1"/>
              <p:nvPr/>
            </p:nvSpPr>
            <p:spPr>
              <a:xfrm>
                <a:off x="2224028" y="1219863"/>
                <a:ext cx="8971624" cy="2951514"/>
              </a:xfrm>
              <a:prstGeom prst="rect">
                <a:avLst/>
              </a:prstGeom>
            </p:spPr>
            <p:txBody>
              <a:bodyPr vert="horz" wrap="square" lIns="0" tIns="43180" rIns="0" bIns="0" rtlCol="0">
                <a:spAutoFit/>
              </a:bodyPr>
              <a:lstStyle/>
              <a:p>
                <a:pPr marL="355600" indent="-342900">
                  <a:lnSpc>
                    <a:spcPct val="150000"/>
                  </a:lnSpc>
                  <a:spcBef>
                    <a:spcPts val="340"/>
                  </a:spcBef>
                  <a:buSzPct val="80000"/>
                  <a:buFont typeface="Wingdings" panose="05000000000000000000" pitchFamily="2" charset="2"/>
                  <a:buChar char="n"/>
                  <a:tabLst>
                    <a:tab pos="240665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自然语言处理（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Natural Language Processing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NLP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503050405090304" pitchFamily="18" charset="0"/>
                </a:endParaRPr>
              </a:p>
              <a:p>
                <a:pPr marL="812800" lvl="1" indent="-342900">
                  <a:lnSpc>
                    <a:spcPct val="150000"/>
                  </a:lnSpc>
                  <a:spcBef>
                    <a:spcPts val="340"/>
                  </a:spcBef>
                  <a:buSzPct val="50000"/>
                  <a:buFont typeface="Wingdings" panose="05000000000000000000" pitchFamily="2" charset="2"/>
                  <a:buChar char="n"/>
                  <a:tabLst>
                    <a:tab pos="240665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自然语言处理是计算机科学、人工智能和语言学领域的分支学科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503050405090304" pitchFamily="18" charset="0"/>
                </a:endParaRPr>
              </a:p>
              <a:p>
                <a:pPr marL="812800" lvl="1" indent="-342900">
                  <a:lnSpc>
                    <a:spcPct val="150000"/>
                  </a:lnSpc>
                  <a:spcBef>
                    <a:spcPts val="340"/>
                  </a:spcBef>
                  <a:buSzPct val="50000"/>
                  <a:buFont typeface="Wingdings" panose="05000000000000000000" pitchFamily="2" charset="2"/>
                  <a:buChar char="n"/>
                  <a:tabLst>
                    <a:tab pos="240665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自然语言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≈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 人类语言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503050405090304" pitchFamily="18" charset="0"/>
                </a:endParaRPr>
              </a:p>
              <a:p>
                <a:pPr marL="812800" lvl="1" indent="-342900">
                  <a:lnSpc>
                    <a:spcPct val="150000"/>
                  </a:lnSpc>
                  <a:spcBef>
                    <a:spcPts val="340"/>
                  </a:spcBef>
                  <a:buSzPct val="50000"/>
                  <a:buFont typeface="Wingdings" panose="05000000000000000000" pitchFamily="2" charset="2"/>
                  <a:buChar char="n"/>
                  <a:tabLst>
                    <a:tab pos="240665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人类语言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=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语音（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Speech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）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+ 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文本（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Text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）</a:t>
                </a:r>
                <a:endPara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503050405090304" pitchFamily="18" charset="0"/>
                </a:endParaRPr>
              </a:p>
              <a:p>
                <a:pPr marL="812800" lvl="1" indent="-342900">
                  <a:lnSpc>
                    <a:spcPct val="150000"/>
                  </a:lnSpc>
                  <a:spcBef>
                    <a:spcPts val="340"/>
                  </a:spcBef>
                  <a:buSzPct val="50000"/>
                  <a:buFont typeface="Wingdings" panose="05000000000000000000" pitchFamily="2" charset="2"/>
                  <a:buChar char="n"/>
                  <a:tabLst>
                    <a:tab pos="240665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自然语言处理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= 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实现计算机对人类语言的理解、生成和分析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503050405090304" pitchFamily="18" charset="0"/>
                </a:endParaRPr>
              </a:p>
              <a:p>
                <a:pPr marL="812800" lvl="1" indent="-342900">
                  <a:lnSpc>
                    <a:spcPct val="150000"/>
                  </a:lnSpc>
                  <a:spcBef>
                    <a:spcPts val="340"/>
                  </a:spcBef>
                  <a:buSzPct val="50000"/>
                  <a:buFont typeface="Wingdings" panose="05000000000000000000" pitchFamily="2" charset="2"/>
                  <a:buChar char="n"/>
                  <a:tabLst>
                    <a:tab pos="240665" algn="l"/>
                  </a:tabLst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使计算机能够“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读懂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”文本和“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听懂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pitchFamily="18" charset="0"/>
                  </a:rPr>
                  <a:t>”语音</a:t>
                </a:r>
              </a:p>
            </p:txBody>
          </p:sp>
        </mc:Choice>
        <mc:Fallback xmlns="">
          <p:sp>
            <p:nvSpPr>
              <p:cNvPr id="17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028" y="1219863"/>
                <a:ext cx="8971624" cy="2951514"/>
              </a:xfrm>
              <a:prstGeom prst="rect">
                <a:avLst/>
              </a:prstGeom>
              <a:blipFill rotWithShape="1">
                <a:blip r:embed="rId3"/>
                <a:stretch>
                  <a:fillRect l="-3" t="-1" r="7" b="-4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图示 1"/>
          <p:cNvGraphicFramePr/>
          <p:nvPr/>
        </p:nvGraphicFramePr>
        <p:xfrm>
          <a:off x="117869" y="836321"/>
          <a:ext cx="1405221" cy="323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COMMONDATA" val="eyJoZGlkIjoiZmM0Zjg0YzU5MWRlNmQ5MDAyNjIyYmE0YzUwMDQzZm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.756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.75622"/>
</p:tagLst>
</file>

<file path=ppt/theme/theme1.xml><?xml version="1.0" encoding="utf-8"?>
<a:theme xmlns:a="http://schemas.openxmlformats.org/drawingml/2006/main" name="自定义设计方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0079C7"/>
      </a:accent2>
      <a:accent3>
        <a:srgbClr val="01B8D1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1PPT模板网 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培训模板">
      <a:majorFont>
        <a:latin typeface="Arial"/>
        <a:ea typeface="OPPOSans B"/>
        <a:cs typeface=""/>
      </a:majorFont>
      <a:minorFont>
        <a:latin typeface="Arial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2598</Words>
  <Application>Microsoft Macintosh PowerPoint</Application>
  <PresentationFormat>宽屏</PresentationFormat>
  <Paragraphs>594</Paragraphs>
  <Slides>40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阿里巴巴普惠体 B</vt:lpstr>
      <vt:lpstr>等线</vt:lpstr>
      <vt:lpstr>思源黑体 CN Bold</vt:lpstr>
      <vt:lpstr>思源黑体 CN Light</vt:lpstr>
      <vt:lpstr>思源宋体 CN Heavy</vt:lpstr>
      <vt:lpstr>微软雅黑</vt:lpstr>
      <vt:lpstr>微软雅黑</vt:lpstr>
      <vt:lpstr>FZLTXHK--GBK1-0</vt:lpstr>
      <vt:lpstr>Zapf Dingbats</vt:lpstr>
      <vt:lpstr>Arial</vt:lpstr>
      <vt:lpstr>Cambria Math</vt:lpstr>
      <vt:lpstr>Segoe UI Light</vt:lpstr>
      <vt:lpstr>Times New Roman</vt:lpstr>
      <vt:lpstr>Wingdings</vt:lpstr>
      <vt:lpstr>自定义设计方案</vt:lpstr>
      <vt:lpstr>1_51PPT模板网   www.51pptmoban.com</vt:lpstr>
      <vt:lpstr>课程覆盖内容</vt:lpstr>
      <vt:lpstr>课程信息（暂定）</vt:lpstr>
      <vt:lpstr>课程教学人员</vt:lpstr>
      <vt:lpstr>Top Conferences in Natural Language Processing</vt:lpstr>
      <vt:lpstr>自然语言处理部分参考书目</vt:lpstr>
      <vt:lpstr>推荐网络课程</vt:lpstr>
      <vt:lpstr>推荐网络课程</vt:lpstr>
      <vt:lpstr>PowerPoint 演示文稿</vt:lpstr>
      <vt:lpstr>什么是自然语言处理（NLP）</vt:lpstr>
      <vt:lpstr>人类语言 vs. 程序语言</vt:lpstr>
      <vt:lpstr>常见的自然语言处理任务</vt:lpstr>
      <vt:lpstr>自然语言理解（NLU）</vt:lpstr>
      <vt:lpstr>自然语言处理的发展历程</vt:lpstr>
      <vt:lpstr>基于规则的方法（1950s-1980s）</vt:lpstr>
      <vt:lpstr>基于统计的方法（1950s-2000s）</vt:lpstr>
      <vt:lpstr>基于深度学习的方法（2000s-至今）</vt:lpstr>
      <vt:lpstr>语言学视角下的自然语言处理</vt:lpstr>
      <vt:lpstr>语言学视角下的自然语言处理</vt:lpstr>
      <vt:lpstr>语言学视角下的自然语言处理</vt:lpstr>
      <vt:lpstr>自然语言处理技术丰富的应用场景</vt:lpstr>
      <vt:lpstr>文本分析</vt:lpstr>
      <vt:lpstr>文本分析</vt:lpstr>
      <vt:lpstr>文本分析</vt:lpstr>
      <vt:lpstr>情感分析</vt:lpstr>
      <vt:lpstr>情感分析</vt:lpstr>
      <vt:lpstr>文本生成</vt:lpstr>
      <vt:lpstr>文本生成</vt:lpstr>
      <vt:lpstr>文本补全</vt:lpstr>
      <vt:lpstr>自动问答</vt:lpstr>
      <vt:lpstr>自动问答</vt:lpstr>
      <vt:lpstr>语音助手</vt:lpstr>
      <vt:lpstr>NLP 技术已广泛应用于序列数据处理</vt:lpstr>
      <vt:lpstr>自然语言处理的挑战</vt:lpstr>
      <vt:lpstr>自然语言处理的挑战</vt:lpstr>
      <vt:lpstr>自然语言处理的挑战</vt:lpstr>
      <vt:lpstr>自然语言处理的挑战</vt:lpstr>
      <vt:lpstr>自然语言处理在人工智能领域中的地位</vt:lpstr>
      <vt:lpstr>自然语言处理在人工智能领域中的地位</vt:lpstr>
      <vt:lpstr>小结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蓝绿配色清新风互联网科技公司介绍ppt模板</dc:title>
  <dc:creator>南墙</dc:creator>
  <cp:keywords>P界达人</cp:keywords>
  <dc:description>www.51pptmoban.com</dc:description>
  <cp:lastModifiedBy>assassin chenwei</cp:lastModifiedBy>
  <cp:revision>728</cp:revision>
  <cp:lastPrinted>2025-01-08T08:50:08Z</cp:lastPrinted>
  <dcterms:created xsi:type="dcterms:W3CDTF">2025-01-08T08:50:08Z</dcterms:created>
  <dcterms:modified xsi:type="dcterms:W3CDTF">2025-04-15T10:18:42Z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78303B7DC8B84F09B7A178A807D820E0</vt:lpwstr>
  </property>
  <property fmtid="{D5CDD505-2E9C-101B-9397-08002B2CF9AE}" pid="3" name="KSOProductBuildVer">
    <vt:lpwstr>2052-6.11.0.8885</vt:lpwstr>
  </property>
</Properties>
</file>